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5.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547" r:id="rId6"/>
    <p:sldMasterId id="2147484823" r:id="rId7"/>
    <p:sldMasterId id="2147484853" r:id="rId8"/>
    <p:sldMasterId id="2147484885" r:id="rId9"/>
    <p:sldMasterId id="2147484917" r:id="rId10"/>
  </p:sldMasterIdLst>
  <p:notesMasterIdLst>
    <p:notesMasterId r:id="rId63"/>
  </p:notesMasterIdLst>
  <p:handoutMasterIdLst>
    <p:handoutMasterId r:id="rId64"/>
  </p:handoutMasterIdLst>
  <p:sldIdLst>
    <p:sldId id="1309" r:id="rId11"/>
    <p:sldId id="1369" r:id="rId12"/>
    <p:sldId id="1342" r:id="rId13"/>
    <p:sldId id="1366" r:id="rId14"/>
    <p:sldId id="1364" r:id="rId15"/>
    <p:sldId id="1367" r:id="rId16"/>
    <p:sldId id="1368" r:id="rId17"/>
    <p:sldId id="1371" r:id="rId18"/>
    <p:sldId id="1372" r:id="rId19"/>
    <p:sldId id="1373" r:id="rId20"/>
    <p:sldId id="1375" r:id="rId21"/>
    <p:sldId id="1374" r:id="rId22"/>
    <p:sldId id="1377" r:id="rId23"/>
    <p:sldId id="1378" r:id="rId24"/>
    <p:sldId id="1379" r:id="rId25"/>
    <p:sldId id="1376" r:id="rId26"/>
    <p:sldId id="1380" r:id="rId27"/>
    <p:sldId id="1383" r:id="rId28"/>
    <p:sldId id="1388" r:id="rId29"/>
    <p:sldId id="1384" r:id="rId30"/>
    <p:sldId id="1385" r:id="rId31"/>
    <p:sldId id="1386" r:id="rId32"/>
    <p:sldId id="1389" r:id="rId33"/>
    <p:sldId id="1387" r:id="rId34"/>
    <p:sldId id="1381" r:id="rId35"/>
    <p:sldId id="1382" r:id="rId36"/>
    <p:sldId id="1365" r:id="rId37"/>
    <p:sldId id="1352" r:id="rId38"/>
    <p:sldId id="1354" r:id="rId39"/>
    <p:sldId id="1343" r:id="rId40"/>
    <p:sldId id="1356" r:id="rId41"/>
    <p:sldId id="1357" r:id="rId42"/>
    <p:sldId id="1349" r:id="rId43"/>
    <p:sldId id="1348" r:id="rId44"/>
    <p:sldId id="1344" r:id="rId45"/>
    <p:sldId id="1351" r:id="rId46"/>
    <p:sldId id="1362" r:id="rId47"/>
    <p:sldId id="1358" r:id="rId48"/>
    <p:sldId id="1341" r:id="rId49"/>
    <p:sldId id="1347" r:id="rId50"/>
    <p:sldId id="1359" r:id="rId51"/>
    <p:sldId id="1346" r:id="rId52"/>
    <p:sldId id="1360" r:id="rId53"/>
    <p:sldId id="1361" r:id="rId54"/>
    <p:sldId id="1363" r:id="rId55"/>
    <p:sldId id="1340" r:id="rId56"/>
    <p:sldId id="1350" r:id="rId57"/>
    <p:sldId id="1326" r:id="rId58"/>
    <p:sldId id="1353" r:id="rId59"/>
    <p:sldId id="1339" r:id="rId60"/>
    <p:sldId id="1345" r:id="rId61"/>
    <p:sldId id="1355" r:id="rId62"/>
  </p:sldIdLst>
  <p:sldSz cx="12436475" cy="6994525"/>
  <p:notesSz cx="6858000" cy="9144000"/>
  <p:defaultTex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itchFamily="34" charset="-128"/>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0000"/>
    <a:srgbClr val="0078D7"/>
    <a:srgbClr val="0B65BA"/>
    <a:srgbClr val="00BCF2"/>
    <a:srgbClr val="89C402"/>
    <a:srgbClr val="BAD80A"/>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546" autoAdjust="0"/>
  </p:normalViewPr>
  <p:slideViewPr>
    <p:cSldViewPr>
      <p:cViewPr varScale="1">
        <p:scale>
          <a:sx n="50" d="100"/>
          <a:sy n="50" d="100"/>
        </p:scale>
        <p:origin x="1434" y="78"/>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83" d="100"/>
          <a:sy n="83" d="100"/>
        </p:scale>
        <p:origin x="3852"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theme" Target="theme/theme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113"/>
            <a:ext cx="2971800" cy="457201"/>
          </a:xfrm>
          <a:prstGeom prst="rect">
            <a:avLst/>
          </a:prstGeom>
        </p:spPr>
        <p:txBody>
          <a:bodyPr vert="horz" lIns="91440" tIns="45720" rIns="91440" bIns="45720" rtlCol="0"/>
          <a:lstStyle>
            <a:lvl1pPr algn="l" defTabSz="932742"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B5FEA7C9-3F28-494A-A4A4-6A6DA1EFE584}" type="datetime8">
              <a:rPr lang="en-US" altLang="en-US"/>
              <a:pPr>
                <a:defRPr/>
              </a:pPr>
              <a:t>4/19/2016 10:52 AM</a:t>
            </a:fld>
            <a:endParaRPr lang="en-US" altLang="en-US"/>
          </a:p>
        </p:txBody>
      </p:sp>
      <p:sp>
        <p:nvSpPr>
          <p:cNvPr id="8" name="Footer Placeholder 7"/>
          <p:cNvSpPr>
            <a:spLocks noGrp="1"/>
          </p:cNvSpPr>
          <p:nvPr>
            <p:ph type="ftr" sz="quarter" idx="2"/>
          </p:nvPr>
        </p:nvSpPr>
        <p:spPr>
          <a:xfrm>
            <a:off x="0" y="8685213"/>
            <a:ext cx="5794375" cy="331787"/>
          </a:xfrm>
          <a:prstGeom prst="rect">
            <a:avLst/>
          </a:prstGeom>
        </p:spPr>
        <p:txBody>
          <a:bodyPr vert="horz" wrap="square" lIns="91440" tIns="45720" rIns="91440" bIns="45720" numCol="1" anchor="b" anchorCtr="0" compatLnSpc="1">
            <a:prstTxWarp prst="textNoShape">
              <a:avLst/>
            </a:prstTxWarp>
          </a:bodyPr>
          <a:lstStyle>
            <a:lvl1pPr marL="398463" defTabSz="912813"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263" y="8685213"/>
            <a:ext cx="107315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E71F888C-C2C3-48D9-8D47-393B3462982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defTabSz="932742"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10" name="Footer Placeholder 9"/>
          <p:cNvSpPr>
            <a:spLocks noGrp="1"/>
          </p:cNvSpPr>
          <p:nvPr>
            <p:ph type="ftr" sz="quarter" idx="4"/>
          </p:nvPr>
        </p:nvSpPr>
        <p:spPr>
          <a:xfrm>
            <a:off x="0" y="8686800"/>
            <a:ext cx="5921375" cy="355600"/>
          </a:xfrm>
          <a:prstGeom prst="rect">
            <a:avLst/>
          </a:prstGeom>
        </p:spPr>
        <p:txBody>
          <a:bodyPr vert="horz" wrap="square" lIns="91440" tIns="45720" rIns="91440" bIns="45720" numCol="1" anchor="b" anchorCtr="0" compatLnSpc="1">
            <a:prstTxWarp prst="textNoShape">
              <a:avLst/>
            </a:prstTxWarp>
          </a:bodyPr>
          <a:lstStyle>
            <a:lvl1pPr marL="571500" defTabSz="912813"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F00821D5-9E1A-4D9D-94A2-2876D726D53E}" type="datetime8">
              <a:rPr lang="en-US" altLang="en-US"/>
              <a:pPr>
                <a:defRPr/>
              </a:pPr>
              <a:t>4/19/2016 10:52 AM</a:t>
            </a:fld>
            <a:endParaRPr lang="en-US" alt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3" name="Slide Number Placeholder 12"/>
          <p:cNvSpPr>
            <a:spLocks noGrp="1"/>
          </p:cNvSpPr>
          <p:nvPr>
            <p:ph type="sldNum" sz="quarter" idx="5"/>
          </p:nvPr>
        </p:nvSpPr>
        <p:spPr>
          <a:xfrm>
            <a:off x="5908675" y="8685213"/>
            <a:ext cx="947738"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570AFCF1-3484-49E4-BBE2-18651AFE795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p:notesStyle>
    <a:lvl1pPr algn="l" defTabSz="931863" rtl="0" eaLnBrk="0" fontAlgn="base" hangingPunct="0">
      <a:lnSpc>
        <a:spcPct val="90000"/>
      </a:lnSpc>
      <a:spcBef>
        <a:spcPct val="30000"/>
      </a:spcBef>
      <a:spcAft>
        <a:spcPts val="338"/>
      </a:spcAft>
      <a:defRPr sz="900" kern="1200">
        <a:solidFill>
          <a:schemeClr val="tx1"/>
        </a:solidFill>
        <a:latin typeface="Segoe UI Light" pitchFamily="34" charset="0"/>
        <a:ea typeface="MS PGothic" panose="020B0600070205080204" pitchFamily="34" charset="-128"/>
        <a:cs typeface="ＭＳ Ｐゴシック" charset="0"/>
      </a:defRPr>
    </a:lvl1pPr>
    <a:lvl2pPr marL="215900" indent="-107950"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2pPr>
    <a:lvl3pPr marL="333375"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3pPr>
    <a:lvl4pPr marL="492125" indent="-149225"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4pPr>
    <a:lvl5pPr marL="627063"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smtClean="0"/>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9pPr>
          </a:lstStyle>
          <a:p>
            <a:pPr defTabSz="931863" fontAlgn="base">
              <a:lnSpc>
                <a:spcPct val="100000"/>
              </a:lnSpc>
              <a:spcBef>
                <a:spcPct val="0"/>
              </a:spcBef>
              <a:spcAft>
                <a:spcPct val="0"/>
              </a:spcAft>
            </a:pPr>
            <a:endParaRPr lang="en-US" altLang="en-US" sz="1200" smtClean="0">
              <a:latin typeface="Segoe UI" panose="020B0502040204020203" pitchFamily="34" charset="0"/>
            </a:endParaRPr>
          </a:p>
        </p:txBody>
      </p:sp>
      <p:sp>
        <p:nvSpPr>
          <p:cNvPr id="5" name="Footer Placeholder 4"/>
          <p:cNvSpPr>
            <a:spLocks noGrp="1"/>
          </p:cNvSpPr>
          <p:nvPr>
            <p:ph type="ftr" sz="quarter" idx="4"/>
          </p:nvPr>
        </p:nvSpPr>
        <p:spPr>
          <a:xfrm>
            <a:off x="0" y="8686800"/>
            <a:ext cx="5920740" cy="355964"/>
          </a:xfrm>
        </p:spPr>
        <p:txBody>
          <a:bodyPr rtlCol="0"/>
          <a:lstStyle/>
          <a:p>
            <a:pPr defTabSz="914099" fontAlgn="auto">
              <a:spcBef>
                <a:spcPts val="0"/>
              </a:spcBef>
              <a:spcAft>
                <a:spcPts val="0"/>
              </a:spcAft>
              <a:defRPr/>
            </a:pPr>
            <a:r>
              <a:rPr lang="en-US">
                <a:gradFill>
                  <a:gsLst>
                    <a:gs pos="0">
                      <a:prstClr val="black"/>
                    </a:gs>
                    <a:gs pos="100000">
                      <a:prstClr val="black"/>
                    </a:gs>
                  </a:gsLst>
                  <a:lin ang="5400000" scaled="0"/>
                </a:gradFill>
                <a:ea typeface="Segoe UI" pitchFamily="34" charset="0"/>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9pPr>
          </a:lstStyle>
          <a:p>
            <a:pPr>
              <a:lnSpc>
                <a:spcPct val="100000"/>
              </a:lnSpc>
              <a:spcBef>
                <a:spcPct val="0"/>
              </a:spcBef>
              <a:spcAft>
                <a:spcPct val="0"/>
              </a:spcAft>
            </a:pPr>
            <a:fld id="{E5FE5E2E-9D67-4095-89AA-867FA6BCF816}" type="datetime8">
              <a:rPr lang="en-US" altLang="en-US" sz="1200" smtClean="0">
                <a:latin typeface="Segoe UI" panose="020B0502040204020203" pitchFamily="34" charset="0"/>
              </a:rPr>
              <a:pPr>
                <a:lnSpc>
                  <a:spcPct val="100000"/>
                </a:lnSpc>
                <a:spcBef>
                  <a:spcPct val="0"/>
                </a:spcBef>
                <a:spcAft>
                  <a:spcPct val="0"/>
                </a:spcAft>
              </a:pPr>
              <a:t>4/19/2016 10:52 AM</a:t>
            </a:fld>
            <a:endParaRPr lang="en-US" altLang="en-US" sz="1200" smtClean="0">
              <a:latin typeface="Segoe UI" panose="020B0502040204020203" pitchFamily="34" charset="0"/>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9pPr>
          </a:lstStyle>
          <a:p>
            <a:pPr>
              <a:lnSpc>
                <a:spcPct val="100000"/>
              </a:lnSpc>
              <a:spcBef>
                <a:spcPct val="0"/>
              </a:spcBef>
              <a:spcAft>
                <a:spcPct val="0"/>
              </a:spcAft>
            </a:pPr>
            <a:fld id="{B1F7D3BA-D17A-4DC0-9347-248746B2D898}" type="slidenum">
              <a:rPr lang="en-US" altLang="en-US" sz="1200" smtClean="0">
                <a:latin typeface="Segoe UI" panose="020B0502040204020203" pitchFamily="34" charset="0"/>
              </a:rPr>
              <a:pPr>
                <a:lnSpc>
                  <a:spcPct val="100000"/>
                </a:lnSpc>
                <a:spcBef>
                  <a:spcPct val="0"/>
                </a:spcBef>
                <a:spcAft>
                  <a:spcPct val="0"/>
                </a:spcAft>
              </a:pPr>
              <a:t>1</a:t>
            </a:fld>
            <a:endParaRPr lang="en-US" altLang="en-US" sz="1200" smtClean="0">
              <a:latin typeface="Segoe UI" panose="020B0502040204020203"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Example usage – optional.</a:t>
            </a:r>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rtlCol="0"/>
          <a:lstStyle/>
          <a:p>
            <a:pPr defTabSz="914099" fontAlgn="auto">
              <a:spcBef>
                <a:spcPts val="0"/>
              </a:spcBef>
              <a:spcAft>
                <a:spcPts val="0"/>
              </a:spcAft>
              <a:defRPr/>
            </a:pPr>
            <a:r>
              <a:rPr lang="en-US">
                <a:gradFill>
                  <a:gsLst>
                    <a:gs pos="0">
                      <a:prstClr val="black"/>
                    </a:gs>
                    <a:gs pos="100000">
                      <a:prstClr val="black"/>
                    </a:gs>
                  </a:gsLst>
                  <a:lin ang="5400000" scaled="0"/>
                </a:gradFill>
                <a:ea typeface="Segoe UI" pitchFamily="34" charset="0"/>
              </a:rPr>
              <a:t>© 2014 Microsoft Corporation. All rights reserved. MICROSOFT MAKES NO WARRANTIES, EXPRESS, IMPLIED OR STATUTORY, AS TO THE INFORMATION IN THIS PRESENTATION.</a:t>
            </a:r>
          </a:p>
        </p:txBody>
      </p:sp>
      <p:sp>
        <p:nvSpPr>
          <p:cNvPr id="91142"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9pPr>
          </a:lstStyle>
          <a:p>
            <a:pPr>
              <a:lnSpc>
                <a:spcPct val="100000"/>
              </a:lnSpc>
              <a:spcBef>
                <a:spcPct val="0"/>
              </a:spcBef>
              <a:spcAft>
                <a:spcPct val="0"/>
              </a:spcAft>
            </a:pPr>
            <a:fld id="{0F1F9FE8-6A44-492D-9D90-457B48472117}" type="datetime8">
              <a:rPr lang="en-US" altLang="en-US" sz="1200" smtClean="0">
                <a:latin typeface="Segoe UI" panose="020B0502040204020203" pitchFamily="34" charset="0"/>
              </a:rPr>
              <a:pPr>
                <a:lnSpc>
                  <a:spcPct val="100000"/>
                </a:lnSpc>
                <a:spcBef>
                  <a:spcPct val="0"/>
                </a:spcBef>
                <a:spcAft>
                  <a:spcPct val="0"/>
                </a:spcAft>
              </a:pPr>
              <a:t>4/19/2016 10:52 AM</a:t>
            </a:fld>
            <a:endParaRPr lang="en-US" altLang="en-US" sz="1200" smtClean="0">
              <a:latin typeface="Segoe UI" panose="020B0502040204020203" pitchFamily="34" charset="0"/>
            </a:endParaRPr>
          </a:p>
        </p:txBody>
      </p:sp>
      <p:sp>
        <p:nvSpPr>
          <p:cNvPr id="9114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9pPr>
          </a:lstStyle>
          <a:p>
            <a:pPr>
              <a:lnSpc>
                <a:spcPct val="100000"/>
              </a:lnSpc>
              <a:spcBef>
                <a:spcPct val="0"/>
              </a:spcBef>
              <a:spcAft>
                <a:spcPct val="0"/>
              </a:spcAft>
            </a:pPr>
            <a:fld id="{BE86D6B3-E9D9-4BC5-957C-17D56D842957}" type="slidenum">
              <a:rPr lang="en-US" altLang="en-US" sz="1200" smtClean="0">
                <a:latin typeface="Segoe UI" panose="020B0502040204020203" pitchFamily="34" charset="0"/>
              </a:rPr>
              <a:pPr>
                <a:lnSpc>
                  <a:spcPct val="100000"/>
                </a:lnSpc>
                <a:spcBef>
                  <a:spcPct val="0"/>
                </a:spcBef>
                <a:spcAft>
                  <a:spcPct val="0"/>
                </a:spcAft>
              </a:pPr>
              <a:t>52</a:t>
            </a:fld>
            <a:endParaRPr lang="en-US" altLang="en-US" sz="1200" smtClean="0">
              <a:latin typeface="Segoe UI" panose="020B0502040204020203"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https://azure.microsoft.com/en-us/regions/</a:t>
            </a:r>
            <a:endParaRPr lang="en-US" dirty="0"/>
          </a:p>
        </p:txBody>
      </p:sp>
      <p:sp>
        <p:nvSpPr>
          <p:cNvPr id="4" name="頁首版面配置區 3"/>
          <p:cNvSpPr>
            <a:spLocks noGrp="1"/>
          </p:cNvSpPr>
          <p:nvPr>
            <p:ph type="hdr" sz="quarter" idx="10"/>
          </p:nvPr>
        </p:nvSpPr>
        <p:spPr/>
        <p:txBody>
          <a:bodyPr/>
          <a:lstStyle/>
          <a:p>
            <a:pPr>
              <a:defRPr/>
            </a:pPr>
            <a:endParaRPr lang="en-US"/>
          </a:p>
        </p:txBody>
      </p:sp>
      <p:sp>
        <p:nvSpPr>
          <p:cNvPr id="5" name="頁尾版面配置區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日期版面配置區 5"/>
          <p:cNvSpPr>
            <a:spLocks noGrp="1"/>
          </p:cNvSpPr>
          <p:nvPr>
            <p:ph type="dt" idx="12"/>
          </p:nvPr>
        </p:nvSpPr>
        <p:spPr/>
        <p:txBody>
          <a:bodyPr/>
          <a:lstStyle/>
          <a:p>
            <a:pPr>
              <a:defRPr/>
            </a:pPr>
            <a:fld id="{F00821D5-9E1A-4D9D-94A2-2876D726D53E}" type="datetime8">
              <a:rPr lang="en-US" altLang="en-US" smtClean="0"/>
              <a:pPr>
                <a:defRPr/>
              </a:pPr>
              <a:t>4/19/2016 10:52 AM</a:t>
            </a:fld>
            <a:endParaRPr lang="en-US" altLang="en-US"/>
          </a:p>
        </p:txBody>
      </p:sp>
      <p:sp>
        <p:nvSpPr>
          <p:cNvPr id="7" name="投影片編號版面配置區 6"/>
          <p:cNvSpPr>
            <a:spLocks noGrp="1"/>
          </p:cNvSpPr>
          <p:nvPr>
            <p:ph type="sldNum" sz="quarter" idx="13"/>
          </p:nvPr>
        </p:nvSpPr>
        <p:spPr/>
        <p:txBody>
          <a:bodyPr/>
          <a:lstStyle/>
          <a:p>
            <a:pPr>
              <a:defRPr/>
            </a:pPr>
            <a:fld id="{570AFCF1-3484-49E4-BBE2-18651AFE7956}" type="slidenum">
              <a:rPr lang="en-US" altLang="en-US" smtClean="0"/>
              <a:pPr>
                <a:defRPr/>
              </a:pPr>
              <a:t>3</a:t>
            </a:fld>
            <a:endParaRPr lang="en-US" altLang="en-US"/>
          </a:p>
        </p:txBody>
      </p:sp>
    </p:spTree>
    <p:extLst>
      <p:ext uri="{BB962C8B-B14F-4D97-AF65-F5344CB8AC3E}">
        <p14:creationId xmlns:p14="http://schemas.microsoft.com/office/powerpoint/2010/main" val="289195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頁首版面配置區 3"/>
          <p:cNvSpPr>
            <a:spLocks noGrp="1"/>
          </p:cNvSpPr>
          <p:nvPr>
            <p:ph type="hdr" sz="quarter" idx="10"/>
          </p:nvPr>
        </p:nvSpPr>
        <p:spPr/>
        <p:txBody>
          <a:bodyPr/>
          <a:lstStyle/>
          <a:p>
            <a:pPr marL="0" marR="0" lvl="0" indent="0" algn="l" defTabSz="9142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頁尾版面配置區 4"/>
          <p:cNvSpPr>
            <a:spLocks noGrp="1"/>
          </p:cNvSpPr>
          <p:nvPr>
            <p:ph type="ftr" sz="quarter" idx="11"/>
          </p:nvPr>
        </p:nvSpPr>
        <p:spPr/>
        <p:txBody>
          <a:bodyPr/>
          <a:lstStyle/>
          <a:p>
            <a:pPr marL="58234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日期版面配置區 5"/>
          <p:cNvSpPr>
            <a:spLocks noGrp="1"/>
          </p:cNvSpPr>
          <p:nvPr>
            <p:ph type="dt" idx="12"/>
          </p:nvPr>
        </p:nvSpPr>
        <p:spPr/>
        <p:txBody>
          <a:bodyPr/>
          <a:lstStyle/>
          <a:p>
            <a:pPr marL="0" marR="0" lvl="0" indent="0" algn="r" defTabSz="914274" rtl="0" eaLnBrk="1" fontAlgn="auto" latinLnBrk="0" hangingPunct="1">
              <a:lnSpc>
                <a:spcPct val="100000"/>
              </a:lnSpc>
              <a:spcBef>
                <a:spcPts val="0"/>
              </a:spcBef>
              <a:spcAft>
                <a:spcPts val="0"/>
              </a:spcAft>
              <a:buClrTx/>
              <a:buSzTx/>
              <a:buFontTx/>
              <a:buNone/>
              <a:tabLst/>
              <a:defRPr/>
            </a:pPr>
            <a:fld id="{DDCD61BB-790A-4EFE-904A-F3FC061E418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274" rtl="0" eaLnBrk="1" fontAlgn="auto" latinLnBrk="0" hangingPunct="1">
                <a:lnSpc>
                  <a:spcPct val="100000"/>
                </a:lnSpc>
                <a:spcBef>
                  <a:spcPts val="0"/>
                </a:spcBef>
                <a:spcAft>
                  <a:spcPts val="0"/>
                </a:spcAft>
                <a:buClrTx/>
                <a:buSzTx/>
                <a:buFontTx/>
                <a:buNone/>
                <a:tabLst/>
                <a:defRPr/>
              </a:pPr>
              <a:t>4/19/2016 10:52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投影片編號版面配置區 6"/>
          <p:cNvSpPr>
            <a:spLocks noGrp="1"/>
          </p:cNvSpPr>
          <p:nvPr>
            <p:ph type="sldNum" sz="quarter" idx="13"/>
          </p:nvPr>
        </p:nvSpPr>
        <p:spPr/>
        <p:txBody>
          <a:bodyPr/>
          <a:lstStyle/>
          <a:p>
            <a:pPr marL="0" marR="0" lvl="0" indent="0" algn="r" defTabSz="9142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27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1141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Include this Azure Platform Slide your first slide and highlight the area you’ll be talking about. </a:t>
            </a:r>
          </a:p>
          <a:p>
            <a:r>
              <a:rPr lang="en-US" altLang="en-US" smtClean="0"/>
              <a:t>This will be the first slide for all Virtual Sessions.</a:t>
            </a:r>
          </a:p>
        </p:txBody>
      </p:sp>
      <p:sp>
        <p:nvSpPr>
          <p:cNvPr id="63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D09DA3D-B385-4044-AE4B-94EA48BDF3A0}" type="slidenum">
              <a:rPr lang="en-US" altLang="en-US" smtClean="0">
                <a:solidFill>
                  <a:srgbClr val="000000"/>
                </a:solidFill>
              </a:rPr>
              <a:pPr/>
              <a:t>5</a:t>
            </a:fld>
            <a:endParaRPr lang="en-US" altLang="en-US" smtClean="0">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pPr marL="0" marR="0" lvl="0" indent="0" algn="r" defTabSz="914274" rtl="0" eaLnBrk="1" fontAlgn="auto" latinLnBrk="0" hangingPunct="1">
              <a:lnSpc>
                <a:spcPct val="100000"/>
              </a:lnSpc>
              <a:spcBef>
                <a:spcPts val="0"/>
              </a:spcBef>
              <a:spcAft>
                <a:spcPts val="0"/>
              </a:spcAft>
              <a:buClrTx/>
              <a:buSzTx/>
              <a:buFontTx/>
              <a:buNone/>
              <a:tabLst/>
              <a:defRPr/>
            </a:pPr>
            <a:fld id="{6A94919F-9FC7-4638-A41A-3D980986B2E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2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3025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8602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altLang="en-US" sz="1200" b="0" i="0" u="none" strike="noStrike" kern="1200" cap="none" spc="0" normalizeH="0" baseline="0" noProof="0" smtClean="0">
              <a:ln>
                <a:noFill/>
              </a:ln>
              <a:solidFill>
                <a:srgbClr val="000000"/>
              </a:solidFill>
              <a:effectLst/>
              <a:uLnTx/>
              <a:uFillTx/>
              <a:latin typeface="Segoe UI" panose="020B0502040204020203" pitchFamily="34" charset="0"/>
              <a:ea typeface="MS PGothic" panose="020B0600070205080204" pitchFamily="34" charset="-128"/>
              <a:cs typeface="+mn-cs"/>
            </a:endParaRPr>
          </a:p>
        </p:txBody>
      </p:sp>
      <p:sp>
        <p:nvSpPr>
          <p:cNvPr id="86021"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D27D8817-B7FA-4051-9F5E-B195219DB269}" type="datetime8">
              <a:rPr kumimoji="0" lang="en-US" altLang="en-US" sz="1200" b="0" i="0" u="none" strike="noStrike" kern="1200" cap="none" spc="0" normalizeH="0" baseline="0" noProof="0" smtClean="0">
                <a:ln>
                  <a:noFill/>
                </a:ln>
                <a:solidFill>
                  <a:srgbClr val="000000"/>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4/19/2016 10:52 AM</a:t>
            </a:fld>
            <a:endParaRPr kumimoji="0" lang="en-US" altLang="en-US" sz="1200" b="0" i="0" u="none" strike="noStrike" kern="1200" cap="none" spc="0" normalizeH="0" baseline="0" noProof="0" smtClean="0">
              <a:ln>
                <a:noFill/>
              </a:ln>
              <a:solidFill>
                <a:srgbClr val="000000"/>
              </a:solidFill>
              <a:effectLst/>
              <a:uLnTx/>
              <a:uFillTx/>
              <a:latin typeface="Segoe UI" panose="020B0502040204020203" pitchFamily="34" charset="0"/>
              <a:ea typeface="MS PGothic" panose="020B0600070205080204" pitchFamily="34" charset="-128"/>
              <a:cs typeface="+mn-cs"/>
            </a:endParaRPr>
          </a:p>
        </p:txBody>
      </p:sp>
      <p:sp>
        <p:nvSpPr>
          <p:cNvPr id="86022"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9D53D199-88AE-4EA3-9B54-351B6109F2AC}" type="slidenum">
              <a:rPr kumimoji="0" lang="en-US" altLang="en-US" sz="1200" b="0" i="0" u="none" strike="noStrike" kern="1200" cap="none" spc="0" normalizeH="0" baseline="0" noProof="0" smtClean="0">
                <a:ln>
                  <a:noFill/>
                </a:ln>
                <a:solidFill>
                  <a:srgbClr val="000000"/>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smtClean="0">
              <a:ln>
                <a:noFill/>
              </a:ln>
              <a:solidFill>
                <a:srgbClr val="000000"/>
              </a:solidFill>
              <a:effectLst/>
              <a:uLnTx/>
              <a:uFillTx/>
              <a:latin typeface="Segoe UI" panose="020B0502040204020203" pitchFamily="34" charset="0"/>
              <a:ea typeface="MS PGothic" panose="020B0600070205080204" pitchFamily="34" charset="-128"/>
              <a:cs typeface="+mn-cs"/>
            </a:endParaRPr>
          </a:p>
        </p:txBody>
      </p:sp>
      <p:sp>
        <p:nvSpPr>
          <p:cNvPr id="6" name="Footer Placeholder 5"/>
          <p:cNvSpPr>
            <a:spLocks noGrp="1"/>
          </p:cNvSpPr>
          <p:nvPr>
            <p:ph type="ftr" sz="quarter" idx="4"/>
          </p:nvPr>
        </p:nvSpPr>
        <p:spPr>
          <a:xfrm>
            <a:off x="0" y="8686800"/>
            <a:ext cx="5920740" cy="355964"/>
          </a:xfrm>
        </p:spPr>
        <p:txBody>
          <a:bodyPr rtlCol="0"/>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42000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pPr marL="0" marR="0" lvl="0" indent="0" algn="r" defTabSz="914274"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2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4943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4/19/2016</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914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8602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9pPr>
          </a:lstStyle>
          <a:p>
            <a:pPr defTabSz="931863" fontAlgn="base">
              <a:lnSpc>
                <a:spcPct val="100000"/>
              </a:lnSpc>
              <a:spcBef>
                <a:spcPct val="0"/>
              </a:spcBef>
              <a:spcAft>
                <a:spcPct val="0"/>
              </a:spcAft>
            </a:pPr>
            <a:endParaRPr lang="en-US" altLang="en-US" sz="1200" smtClean="0">
              <a:solidFill>
                <a:srgbClr val="000000"/>
              </a:solidFill>
              <a:latin typeface="Segoe UI" panose="020B0502040204020203" pitchFamily="34" charset="0"/>
            </a:endParaRPr>
          </a:p>
        </p:txBody>
      </p:sp>
      <p:sp>
        <p:nvSpPr>
          <p:cNvPr id="86021"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9pPr>
          </a:lstStyle>
          <a:p>
            <a:pPr>
              <a:lnSpc>
                <a:spcPct val="100000"/>
              </a:lnSpc>
              <a:spcBef>
                <a:spcPct val="0"/>
              </a:spcBef>
              <a:spcAft>
                <a:spcPct val="0"/>
              </a:spcAft>
            </a:pPr>
            <a:fld id="{7A687A44-8621-469F-82BB-5D94EAB144C7}" type="datetime8">
              <a:rPr lang="en-US" altLang="en-US" sz="1200" smtClean="0">
                <a:solidFill>
                  <a:srgbClr val="000000"/>
                </a:solidFill>
                <a:latin typeface="Segoe UI" panose="020B0502040204020203" pitchFamily="34" charset="0"/>
              </a:rPr>
              <a:pPr>
                <a:lnSpc>
                  <a:spcPct val="100000"/>
                </a:lnSpc>
                <a:spcBef>
                  <a:spcPct val="0"/>
                </a:spcBef>
                <a:spcAft>
                  <a:spcPct val="0"/>
                </a:spcAft>
              </a:pPr>
              <a:t>4/19/2016 10:52 AM</a:t>
            </a:fld>
            <a:endParaRPr lang="en-US" altLang="en-US" sz="1200" smtClean="0">
              <a:solidFill>
                <a:srgbClr val="000000"/>
              </a:solidFill>
              <a:latin typeface="Segoe UI" panose="020B0502040204020203" pitchFamily="34" charset="0"/>
            </a:endParaRPr>
          </a:p>
        </p:txBody>
      </p:sp>
      <p:sp>
        <p:nvSpPr>
          <p:cNvPr id="86022"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9pPr>
          </a:lstStyle>
          <a:p>
            <a:pPr>
              <a:lnSpc>
                <a:spcPct val="100000"/>
              </a:lnSpc>
              <a:spcBef>
                <a:spcPct val="0"/>
              </a:spcBef>
              <a:spcAft>
                <a:spcPct val="0"/>
              </a:spcAft>
            </a:pPr>
            <a:fld id="{F0C87E1B-627C-4144-AD79-EAFF05302982}" type="slidenum">
              <a:rPr lang="en-US" altLang="en-US" sz="1200" smtClean="0">
                <a:solidFill>
                  <a:srgbClr val="000000"/>
                </a:solidFill>
                <a:latin typeface="Segoe UI" panose="020B0502040204020203" pitchFamily="34" charset="0"/>
              </a:rPr>
              <a:pPr>
                <a:lnSpc>
                  <a:spcPct val="100000"/>
                </a:lnSpc>
                <a:spcBef>
                  <a:spcPct val="0"/>
                </a:spcBef>
                <a:spcAft>
                  <a:spcPct val="0"/>
                </a:spcAft>
              </a:pPr>
              <a:t>48</a:t>
            </a:fld>
            <a:endParaRPr lang="en-US" altLang="en-US" sz="1200" smtClean="0">
              <a:solidFill>
                <a:srgbClr val="000000"/>
              </a:solidFill>
              <a:latin typeface="Segoe UI" panose="020B0502040204020203" pitchFamily="34" charset="0"/>
            </a:endParaRPr>
          </a:p>
        </p:txBody>
      </p:sp>
      <p:sp>
        <p:nvSpPr>
          <p:cNvPr id="6" name="Footer Placeholder 5"/>
          <p:cNvSpPr>
            <a:spLocks noGrp="1"/>
          </p:cNvSpPr>
          <p:nvPr>
            <p:ph type="ftr" sz="quarter" idx="4"/>
          </p:nvPr>
        </p:nvSpPr>
        <p:spPr>
          <a:xfrm>
            <a:off x="0" y="8686800"/>
            <a:ext cx="5920740" cy="355964"/>
          </a:xfrm>
        </p:spPr>
        <p:txBody>
          <a:bodyPr rtlCol="0"/>
          <a:lstStyle/>
          <a:p>
            <a:pPr defTabSz="914099" fontAlgn="auto">
              <a:spcBef>
                <a:spcPts val="0"/>
              </a:spcBef>
              <a:spcAft>
                <a:spcPts val="0"/>
              </a:spcAft>
              <a:defRPr/>
            </a:pPr>
            <a:r>
              <a:rPr lang="en-US">
                <a:gradFill>
                  <a:gsLst>
                    <a:gs pos="0">
                      <a:prstClr val="black"/>
                    </a:gs>
                    <a:gs pos="100000">
                      <a:prstClr val="black"/>
                    </a:gs>
                  </a:gsLst>
                  <a:lin ang="5400000" scaled="0"/>
                </a:gradFill>
                <a:ea typeface="Segoe UI" pitchFamily="34" charset="0"/>
              </a:rPr>
              <a:t>© 2014 Microsoft Corporation. All rights reserved. MICROSOFT MAKES NO WARRANTIES, EXPRESS, IMPLIED OR STATUTORY, AS TO THE INFORMATION IN THIS PRESENTATION.</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16.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16.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0.emf"/><Relationship Id="rId4" Type="http://schemas.openxmlformats.org/officeDocument/2006/relationships/oleObject" Target="../embeddings/oleObject1.bin"/></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906776"/>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1861197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1"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4" tIns="146203" rIns="182754" bIns="146203" numCol="1" spcCol="0" rtlCol="0" fromWordArt="0" anchor="t" anchorCtr="0" forceAA="0" compatLnSpc="1">
            <a:prstTxWarp prst="textNoShape">
              <a:avLst/>
            </a:prstTxWarp>
            <a:noAutofit/>
          </a:bodyPr>
          <a:lstStyle/>
          <a:p>
            <a:pPr marL="0" marR="0" lvl="0" indent="0" algn="ctr" defTabSz="9317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6631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124" y="5026671"/>
            <a:ext cx="2769038" cy="2011661"/>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66399" y="150820"/>
            <a:ext cx="1695564" cy="389891"/>
          </a:xfrm>
          <a:prstGeom prst="rect">
            <a:avLst/>
          </a:prstGeom>
        </p:spPr>
      </p:pic>
      <p:sp>
        <p:nvSpPr>
          <p:cNvPr id="6" name="Presenter"/>
          <p:cNvSpPr txBox="1">
            <a:spLocks/>
          </p:cNvSpPr>
          <p:nvPr userDrawn="1"/>
        </p:nvSpPr>
        <p:spPr>
          <a:xfrm>
            <a:off x="6469389" y="5337209"/>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51121" rtl="0" eaLnBrk="1" fontAlgn="auto" latinLnBrk="0" hangingPunct="1">
              <a:lnSpc>
                <a:spcPts val="3060"/>
              </a:lnSpc>
              <a:spcBef>
                <a:spcPts val="0"/>
              </a:spcBef>
              <a:spcAft>
                <a:spcPts val="1223"/>
              </a:spcAft>
              <a:buClrTx/>
              <a:buSzTx/>
              <a:buFontTx/>
              <a:buNone/>
              <a:tabLst/>
              <a:defRPr/>
            </a:pPr>
            <a:r>
              <a:rPr kumimoji="0" lang="en-US" sz="2244" b="0" i="0" u="none" strike="noStrike" kern="1200" cap="none" spc="-104" normalizeH="0" baseline="0" noProof="0" dirty="0" smtClean="0">
                <a:ln w="3175">
                  <a:noFill/>
                </a:ln>
                <a:solidFill>
                  <a:srgbClr val="FFFFFF"/>
                </a:solidFill>
                <a:effectLst/>
                <a:uLnTx/>
                <a:uFillTx/>
                <a:latin typeface="Segoe UI Light"/>
                <a:ea typeface="+mn-ea"/>
                <a:cs typeface="Segoe UI" pitchFamily="34" charset="0"/>
              </a:rPr>
              <a:t>Presenter</a:t>
            </a:r>
            <a:endParaRPr kumimoji="0" lang="en-US" sz="2244" b="0" i="0" u="none" strike="noStrike" kern="1200" cap="none" spc="-104" normalizeH="0" baseline="0" noProof="0" dirty="0">
              <a:ln w="3175">
                <a:noFill/>
              </a:ln>
              <a:solidFill>
                <a:srgbClr val="FFFFFF"/>
              </a:solidFill>
              <a:effectLst/>
              <a:uLnTx/>
              <a:uFillTx/>
              <a:latin typeface="Segoe UI Light"/>
              <a:ea typeface="+mn-ea"/>
              <a:cs typeface="Segoe UI" pitchFamily="34" charset="0"/>
            </a:endParaRPr>
          </a:p>
        </p:txBody>
      </p:sp>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93318599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124" y="5026671"/>
            <a:ext cx="2769038" cy="2011661"/>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66399" y="150820"/>
            <a:ext cx="1695564" cy="389891"/>
          </a:xfrm>
          <a:prstGeom prst="rect">
            <a:avLst/>
          </a:prstGeom>
        </p:spPr>
      </p:pic>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080811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52359147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smtClean="0"/>
              <a:t>Statement</a:t>
            </a:r>
            <a:endParaRPr lang="en-US" sz="8157"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05957985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04232676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57763344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17023494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86962370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29398950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764143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30882042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6399" y="150820"/>
            <a:ext cx="1695564" cy="389891"/>
          </a:xfrm>
          <a:prstGeom prst="rect">
            <a:avLst/>
          </a:prstGeom>
        </p:spPr>
      </p:pic>
      <p:sp>
        <p:nvSpPr>
          <p:cNvPr id="12" name="Body"/>
          <p:cNvSpPr>
            <a:spLocks noGrp="1"/>
          </p:cNvSpPr>
          <p:nvPr>
            <p:ph type="body" sz="quarter" idx="11"/>
          </p:nvPr>
        </p:nvSpPr>
        <p:spPr>
          <a:xfrm>
            <a:off x="381485" y="4920445"/>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smtClean="0">
                <a:solidFill>
                  <a:schemeClr val="bg1"/>
                </a:solidFill>
              </a:rPr>
              <a:t>Headline</a:t>
            </a:r>
            <a:endParaRPr lang="en-US" sz="4896" dirty="0">
              <a:solidFill>
                <a:schemeClr val="bg1"/>
              </a:solidFill>
            </a:endParaRPr>
          </a:p>
        </p:txBody>
      </p:sp>
    </p:spTree>
    <p:extLst>
      <p:ext uri="{BB962C8B-B14F-4D97-AF65-F5344CB8AC3E}">
        <p14:creationId xmlns:p14="http://schemas.microsoft.com/office/powerpoint/2010/main" val="157599041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smtClean="0">
                <a:solidFill>
                  <a:schemeClr val="bg1"/>
                </a:solidFill>
              </a:rPr>
              <a:t>Headline</a:t>
            </a:r>
            <a:endParaRPr lang="en-US" sz="4896"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238470832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6399" y="150820"/>
            <a:ext cx="1695564" cy="38989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117102286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813666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0532636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069230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1855097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498194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1151941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sz="7200" spc="-100" baseline="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3355117780"/>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5564" y="309762"/>
            <a:ext cx="1694687" cy="389690"/>
          </a:xfrm>
          <a:prstGeom prst="rect">
            <a:avLst/>
          </a:prstGeom>
        </p:spPr>
      </p:pic>
      <p:sp>
        <p:nvSpPr>
          <p:cNvPr id="14" name="Subhead"/>
          <p:cNvSpPr txBox="1">
            <a:spLocks/>
          </p:cNvSpPr>
          <p:nvPr userDrawn="1"/>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32372" rtl="0" eaLnBrk="1" fontAlgn="auto" latinLnBrk="0" hangingPunct="1">
              <a:lnSpc>
                <a:spcPct val="90000"/>
              </a:lnSpc>
              <a:spcBef>
                <a:spcPct val="0"/>
              </a:spcBef>
              <a:spcAft>
                <a:spcPts val="0"/>
              </a:spcAft>
              <a:buClrTx/>
              <a:buSzTx/>
              <a:buFontTx/>
              <a:buNone/>
              <a:tabLst/>
              <a:defRPr/>
            </a:pPr>
            <a:r>
              <a:rPr kumimoji="0" lang="en-US" sz="4080" b="0" i="0" u="none" strike="noStrike" kern="1200" cap="none" spc="-102" normalizeH="0" baseline="0" noProof="0" dirty="0" smtClean="0">
                <a:ln w="3175">
                  <a:noFill/>
                </a:ln>
                <a:solidFill>
                  <a:srgbClr val="0072C6"/>
                </a:solidFill>
                <a:effectLst/>
                <a:uLnTx/>
                <a:uFillTx/>
                <a:latin typeface="Segoe UI Light"/>
                <a:ea typeface="+mn-ea"/>
                <a:cs typeface="Segoe UI" pitchFamily="34" charset="0"/>
              </a:rPr>
              <a:t>Subhead</a:t>
            </a:r>
            <a:endParaRPr kumimoji="0" lang="en-US" sz="4080" b="0" i="0" u="none" strike="noStrike" kern="1200" cap="none" spc="-102" normalizeH="0" baseline="0" noProof="0" dirty="0">
              <a:ln w="3175">
                <a:noFill/>
              </a:ln>
              <a:solidFill>
                <a:srgbClr val="0072C6"/>
              </a:solidFill>
              <a:effectLst/>
              <a:uLnTx/>
              <a:uFillTx/>
              <a:latin typeface="Segoe UI Light"/>
              <a:ea typeface="+mn-ea"/>
              <a:cs typeface="Segoe UI" pitchFamily="34" charset="0"/>
            </a:endParaRPr>
          </a:p>
        </p:txBody>
      </p:sp>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76237874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5564" y="309762"/>
            <a:ext cx="1694687" cy="389690"/>
          </a:xfrm>
          <a:prstGeom prst="rect">
            <a:avLst/>
          </a:prstGeom>
        </p:spPr>
      </p:pic>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15943550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5564" y="309762"/>
            <a:ext cx="1694687" cy="389690"/>
          </a:xfrm>
          <a:prstGeom prst="rect">
            <a:avLst/>
          </a:prstGeom>
        </p:spPr>
      </p:pic>
    </p:spTree>
    <p:extLst>
      <p:ext uri="{BB962C8B-B14F-4D97-AF65-F5344CB8AC3E}">
        <p14:creationId xmlns:p14="http://schemas.microsoft.com/office/powerpoint/2010/main" val="114036061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7"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9670177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42963285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213144070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77"/>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58619038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77"/>
            <a:ext cx="12436475" cy="6988574"/>
          </a:xfrm>
          <a:prstGeom prst="rect">
            <a:avLst/>
          </a:prstGeom>
        </p:spPr>
      </p:pic>
    </p:spTree>
    <p:extLst>
      <p:ext uri="{BB962C8B-B14F-4D97-AF65-F5344CB8AC3E}">
        <p14:creationId xmlns:p14="http://schemas.microsoft.com/office/powerpoint/2010/main" val="196410129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364858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77"/>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228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46" tIns="47546" rIns="47546" bIns="47546" numCol="1" spcCol="0" rtlCol="0" fromWordArt="0" anchor="ctr"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1872"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7"/>
            <a:ext cx="3768193" cy="2461945"/>
          </a:xfrm>
          <a:prstGeom prst="rect">
            <a:avLst/>
          </a:prstGeom>
        </p:spPr>
        <p:txBody>
          <a:bodyPr anchor="ctr">
            <a:noAutofit/>
          </a:bodyPr>
          <a:lstStyle>
            <a:lvl1pPr>
              <a:defRPr sz="8972"/>
            </a:lvl1pPr>
          </a:lstStyle>
          <a:p>
            <a:r>
              <a:rPr lang="en-US" sz="8970" dirty="0">
                <a:solidFill>
                  <a:schemeClr val="bg1">
                    <a:alpha val="99000"/>
                  </a:schemeClr>
                </a:solidFill>
              </a:rPr>
              <a:t>Q&amp;A</a:t>
            </a:r>
          </a:p>
        </p:txBody>
      </p:sp>
    </p:spTree>
    <p:extLst>
      <p:ext uri="{BB962C8B-B14F-4D97-AF65-F5344CB8AC3E}">
        <p14:creationId xmlns:p14="http://schemas.microsoft.com/office/powerpoint/2010/main" val="397006439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35150316"/>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953"/>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228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92" tIns="42796" rIns="85592" bIns="42796" numCol="1" anchor="t" anchorCtr="0" compatLnSpc="1">
            <a:prstTxWarp prst="textNoShape">
              <a:avLst/>
            </a:prstTxWarp>
          </a:bodyPr>
          <a:lstStyle/>
          <a:p>
            <a:pPr marL="0" marR="0" lvl="0" indent="0" algn="l" defTabSz="950831" rtl="0" eaLnBrk="1" fontAlgn="auto"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smtClean="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06020929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marL="0" marR="0" lvl="0" indent="0" algn="l" defTabSz="9318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7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2015 </a:t>
            </a: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Microsoft, Windows, Windows Vista and other product names are or may be registered trademarks and/or trademarks in the U.S. and/or other countries.</a:t>
            </a:r>
          </a:p>
          <a:p>
            <a:pPr marL="0" marR="0" lvl="0" indent="0" algn="l" defTabSz="9318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291821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124" y="5026671"/>
            <a:ext cx="2769038" cy="2011661"/>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66399" y="150820"/>
            <a:ext cx="1695564" cy="389891"/>
          </a:xfrm>
          <a:prstGeom prst="rect">
            <a:avLst/>
          </a:prstGeom>
        </p:spPr>
      </p:pic>
      <p:sp>
        <p:nvSpPr>
          <p:cNvPr id="6" name="Presenter"/>
          <p:cNvSpPr txBox="1">
            <a:spLocks/>
          </p:cNvSpPr>
          <p:nvPr userDrawn="1"/>
        </p:nvSpPr>
        <p:spPr>
          <a:xfrm>
            <a:off x="6469389" y="5337209"/>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51121" rtl="0" eaLnBrk="1" fontAlgn="auto" latinLnBrk="0" hangingPunct="1">
              <a:lnSpc>
                <a:spcPts val="3060"/>
              </a:lnSpc>
              <a:spcBef>
                <a:spcPts val="0"/>
              </a:spcBef>
              <a:spcAft>
                <a:spcPts val="1223"/>
              </a:spcAft>
              <a:buClrTx/>
              <a:buSzTx/>
              <a:buFontTx/>
              <a:buNone/>
              <a:tabLst/>
              <a:defRPr/>
            </a:pPr>
            <a:r>
              <a:rPr kumimoji="0" lang="en-US" sz="2244" b="0" i="0" u="none" strike="noStrike" kern="1200" cap="none" spc="-104" normalizeH="0" baseline="0" noProof="0" dirty="0" smtClean="0">
                <a:ln w="3175">
                  <a:noFill/>
                </a:ln>
                <a:solidFill>
                  <a:srgbClr val="FFFFFF"/>
                </a:solidFill>
                <a:effectLst/>
                <a:uLnTx/>
                <a:uFillTx/>
                <a:latin typeface="Segoe UI Light"/>
                <a:ea typeface="+mn-ea"/>
                <a:cs typeface="Segoe UI" pitchFamily="34" charset="0"/>
              </a:rPr>
              <a:t>Presenter</a:t>
            </a:r>
            <a:endParaRPr kumimoji="0" lang="en-US" sz="2244" b="0" i="0" u="none" strike="noStrike" kern="1200" cap="none" spc="-104" normalizeH="0" baseline="0" noProof="0" dirty="0">
              <a:ln w="3175">
                <a:noFill/>
              </a:ln>
              <a:solidFill>
                <a:srgbClr val="FFFFFF"/>
              </a:solidFill>
              <a:effectLst/>
              <a:uLnTx/>
              <a:uFillTx/>
              <a:latin typeface="Segoe UI Light"/>
              <a:ea typeface="+mn-ea"/>
              <a:cs typeface="Segoe UI" pitchFamily="34" charset="0"/>
            </a:endParaRPr>
          </a:p>
        </p:txBody>
      </p:sp>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72244166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124" y="5026671"/>
            <a:ext cx="2769038" cy="2011661"/>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66399" y="150820"/>
            <a:ext cx="1695564" cy="389891"/>
          </a:xfrm>
          <a:prstGeom prst="rect">
            <a:avLst/>
          </a:prstGeom>
        </p:spPr>
      </p:pic>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70315819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23947926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smtClean="0"/>
              <a:t>Statement</a:t>
            </a:r>
            <a:endParaRPr lang="en-US" sz="8157"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85366321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337380105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407821639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44562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96084311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475372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84596669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58419949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6399" y="150820"/>
            <a:ext cx="1695564" cy="389891"/>
          </a:xfrm>
          <a:prstGeom prst="rect">
            <a:avLst/>
          </a:prstGeom>
        </p:spPr>
      </p:pic>
      <p:sp>
        <p:nvSpPr>
          <p:cNvPr id="12" name="Body"/>
          <p:cNvSpPr>
            <a:spLocks noGrp="1"/>
          </p:cNvSpPr>
          <p:nvPr>
            <p:ph type="body" sz="quarter" idx="11"/>
          </p:nvPr>
        </p:nvSpPr>
        <p:spPr>
          <a:xfrm>
            <a:off x="381485" y="4920445"/>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smtClean="0">
                <a:solidFill>
                  <a:schemeClr val="bg1"/>
                </a:solidFill>
              </a:rPr>
              <a:t>Headline</a:t>
            </a:r>
            <a:endParaRPr lang="en-US" sz="4896" dirty="0">
              <a:solidFill>
                <a:schemeClr val="bg1"/>
              </a:solidFill>
            </a:endParaRPr>
          </a:p>
        </p:txBody>
      </p:sp>
    </p:spTree>
    <p:extLst>
      <p:ext uri="{BB962C8B-B14F-4D97-AF65-F5344CB8AC3E}">
        <p14:creationId xmlns:p14="http://schemas.microsoft.com/office/powerpoint/2010/main" val="52007314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smtClean="0">
                <a:solidFill>
                  <a:schemeClr val="bg1"/>
                </a:solidFill>
              </a:rPr>
              <a:t>Headline</a:t>
            </a:r>
            <a:endParaRPr lang="en-US" sz="4896"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4252894691"/>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6399" y="150820"/>
            <a:ext cx="1695564" cy="38989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307854717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8660698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7295438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1044872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9654774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694572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660926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282469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5564" y="309762"/>
            <a:ext cx="1694687" cy="389690"/>
          </a:xfrm>
          <a:prstGeom prst="rect">
            <a:avLst/>
          </a:prstGeom>
        </p:spPr>
      </p:pic>
      <p:sp>
        <p:nvSpPr>
          <p:cNvPr id="14" name="Subhead"/>
          <p:cNvSpPr txBox="1">
            <a:spLocks/>
          </p:cNvSpPr>
          <p:nvPr userDrawn="1"/>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32372" rtl="0" eaLnBrk="1" fontAlgn="auto" latinLnBrk="0" hangingPunct="1">
              <a:lnSpc>
                <a:spcPct val="90000"/>
              </a:lnSpc>
              <a:spcBef>
                <a:spcPct val="0"/>
              </a:spcBef>
              <a:spcAft>
                <a:spcPts val="0"/>
              </a:spcAft>
              <a:buClrTx/>
              <a:buSzTx/>
              <a:buFontTx/>
              <a:buNone/>
              <a:tabLst/>
              <a:defRPr/>
            </a:pPr>
            <a:r>
              <a:rPr kumimoji="0" lang="en-US" sz="4080" b="0" i="0" u="none" strike="noStrike" kern="1200" cap="none" spc="-102" normalizeH="0" baseline="0" noProof="0" dirty="0" smtClean="0">
                <a:ln w="3175">
                  <a:noFill/>
                </a:ln>
                <a:solidFill>
                  <a:srgbClr val="0072C6"/>
                </a:solidFill>
                <a:effectLst/>
                <a:uLnTx/>
                <a:uFillTx/>
                <a:latin typeface="Segoe UI Light"/>
                <a:ea typeface="+mn-ea"/>
                <a:cs typeface="Segoe UI" pitchFamily="34" charset="0"/>
              </a:rPr>
              <a:t>Subhead</a:t>
            </a:r>
            <a:endParaRPr kumimoji="0" lang="en-US" sz="4080" b="0" i="0" u="none" strike="noStrike" kern="1200" cap="none" spc="-102" normalizeH="0" baseline="0" noProof="0" dirty="0">
              <a:ln w="3175">
                <a:noFill/>
              </a:ln>
              <a:solidFill>
                <a:srgbClr val="0072C6"/>
              </a:solidFill>
              <a:effectLst/>
              <a:uLnTx/>
              <a:uFillTx/>
              <a:latin typeface="Segoe UI Light"/>
              <a:ea typeface="+mn-ea"/>
              <a:cs typeface="Segoe UI" pitchFamily="34" charset="0"/>
            </a:endParaRPr>
          </a:p>
        </p:txBody>
      </p:sp>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80983980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5564" y="309762"/>
            <a:ext cx="1694687" cy="389690"/>
          </a:xfrm>
          <a:prstGeom prst="rect">
            <a:avLst/>
          </a:prstGeom>
        </p:spPr>
      </p:pic>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69366165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5564" y="309762"/>
            <a:ext cx="1694687" cy="389690"/>
          </a:xfrm>
          <a:prstGeom prst="rect">
            <a:avLst/>
          </a:prstGeom>
        </p:spPr>
      </p:pic>
    </p:spTree>
    <p:extLst>
      <p:ext uri="{BB962C8B-B14F-4D97-AF65-F5344CB8AC3E}">
        <p14:creationId xmlns:p14="http://schemas.microsoft.com/office/powerpoint/2010/main" val="402774840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7"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26621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78789106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392651396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77"/>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54008053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77"/>
            <a:ext cx="12436475" cy="6988574"/>
          </a:xfrm>
          <a:prstGeom prst="rect">
            <a:avLst/>
          </a:prstGeom>
        </p:spPr>
      </p:pic>
    </p:spTree>
    <p:extLst>
      <p:ext uri="{BB962C8B-B14F-4D97-AF65-F5344CB8AC3E}">
        <p14:creationId xmlns:p14="http://schemas.microsoft.com/office/powerpoint/2010/main" val="166830268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7409180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339970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77"/>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228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46" tIns="47546" rIns="47546" bIns="47546" numCol="1" spcCol="0" rtlCol="0" fromWordArt="0" anchor="ctr"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1872"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7"/>
            <a:ext cx="3768193" cy="2461945"/>
          </a:xfrm>
          <a:prstGeom prst="rect">
            <a:avLst/>
          </a:prstGeom>
        </p:spPr>
        <p:txBody>
          <a:bodyPr anchor="ctr">
            <a:noAutofit/>
          </a:bodyPr>
          <a:lstStyle>
            <a:lvl1pPr>
              <a:defRPr sz="8972"/>
            </a:lvl1pPr>
          </a:lstStyle>
          <a:p>
            <a:r>
              <a:rPr lang="en-US" sz="8970" dirty="0">
                <a:solidFill>
                  <a:schemeClr val="bg1">
                    <a:alpha val="99000"/>
                  </a:schemeClr>
                </a:solidFill>
              </a:rPr>
              <a:t>Q&amp;A</a:t>
            </a:r>
          </a:p>
        </p:txBody>
      </p:sp>
    </p:spTree>
    <p:extLst>
      <p:ext uri="{BB962C8B-B14F-4D97-AF65-F5344CB8AC3E}">
        <p14:creationId xmlns:p14="http://schemas.microsoft.com/office/powerpoint/2010/main" val="43738214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953"/>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228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92" tIns="42796" rIns="85592" bIns="42796" numCol="1" anchor="t" anchorCtr="0" compatLnSpc="1">
            <a:prstTxWarp prst="textNoShape">
              <a:avLst/>
            </a:prstTxWarp>
          </a:bodyPr>
          <a:lstStyle/>
          <a:p>
            <a:pPr marL="0" marR="0" lvl="0" indent="0" algn="l" defTabSz="950831" rtl="0" eaLnBrk="1" fontAlgn="auto"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smtClean="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62661279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marL="0" marR="0" lvl="0" indent="0" algn="l" defTabSz="9318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7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2015 </a:t>
            </a: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Microsoft, Windows, Windows Vista and other product names are or may be registered trademarks and/or trademarks in the U.S. and/or other countries.</a:t>
            </a:r>
          </a:p>
          <a:p>
            <a:pPr marL="0" marR="0" lvl="0" indent="0" algn="l" defTabSz="9318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51258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74638" y="2119313"/>
            <a:ext cx="6400800" cy="366395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57200" y="479425"/>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74702" y="2119178"/>
            <a:ext cx="6402388" cy="1828800"/>
          </a:xfrm>
          <a:noFill/>
        </p:spPr>
        <p:txBody>
          <a:bodyPr anchorCtr="0"/>
          <a:lstStyle>
            <a:lvl1pPr>
              <a:defRPr sz="5400" spc="-100" baseline="0">
                <a:gradFill>
                  <a:gsLst>
                    <a:gs pos="57576">
                      <a:srgbClr val="FFFFFF"/>
                    </a:gs>
                    <a:gs pos="35000">
                      <a:srgbClr val="FFFFFF"/>
                    </a:gs>
                  </a:gsLst>
                  <a:lin ang="5400000" scaled="0"/>
                </a:gradFill>
              </a:defRPr>
            </a:lvl1pPr>
          </a:lstStyle>
          <a:p>
            <a:r>
              <a:rPr lang="en-US" smtClean="0"/>
              <a:t>Click to edit Master title style</a:t>
            </a:r>
            <a:endParaRPr lang="en-US" dirty="0"/>
          </a:p>
        </p:txBody>
      </p:sp>
      <p:sp>
        <p:nvSpPr>
          <p:cNvPr id="3" name="Text Placeholder 2"/>
          <p:cNvSpPr>
            <a:spLocks noGrp="1"/>
          </p:cNvSpPr>
          <p:nvPr>
            <p:ph type="body" sz="quarter" idx="14"/>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2085450544"/>
      </p:ext>
    </p:extLst>
  </p:cSld>
  <p:clrMapOvr>
    <a:masterClrMapping/>
  </p:clrMapOvr>
  <p:transition spd="med">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74702" y="2125678"/>
            <a:ext cx="9143936" cy="1828786"/>
          </a:xfrm>
          <a:noFill/>
        </p:spPr>
        <p:txBody>
          <a:bodyPr anchorCtr="0"/>
          <a:lstStyle>
            <a:lvl1pPr>
              <a:defRPr sz="5400" spc="-100" baseline="0">
                <a:gradFill>
                  <a:gsLst>
                    <a:gs pos="91000">
                      <a:schemeClr val="tx1"/>
                    </a:gs>
                    <a:gs pos="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701" y="3955786"/>
            <a:ext cx="7315137" cy="1828007"/>
          </a:xfrm>
          <a:noFill/>
        </p:spPr>
        <p:txBody>
          <a:bodyPr tIns="109728"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4064703490"/>
      </p:ext>
    </p:extLst>
  </p:cSld>
  <p:clrMapOvr>
    <a:masterClrMapping/>
  </p:clrMapOvr>
  <p:transition spd="slow"/>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790866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196260"/>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9515607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1679370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0221437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082704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sz="7200" spc="-100" baseline="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638" y="3954463"/>
            <a:ext cx="10058401" cy="794064"/>
          </a:xfrm>
          <a:noFill/>
        </p:spPr>
        <p:txBody>
          <a:bodyPr lIns="182880" tIns="146304" rIns="182880" bIns="146304"/>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4268264303"/>
      </p:ext>
    </p:extLst>
  </p:cSld>
  <p:clrMapOvr>
    <a:masterClrMapping/>
  </p:clrMapOvr>
  <p:transition spd="slow"/>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20501089"/>
      </p:ext>
    </p:extLst>
  </p:cSld>
  <p:clrMapOvr>
    <a:masterClrMapping/>
  </p:clrMapOvr>
  <p:transition spd="slow"/>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5801131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37152521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4056997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49694183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199311725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9169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21122"/>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89998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495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16487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6633460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lIns="182880" tIns="146304" rIns="182880" bIns="146304">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a:t>
            </a:r>
            <a:r>
              <a:rPr kumimoji="0" lang="en-US" sz="7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2015 </a:t>
            </a: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134755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35396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305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
        <p:nvSpPr>
          <p:cNvPr id="9" name="Title 1"/>
          <p:cNvSpPr>
            <a:spLocks noGrp="1"/>
          </p:cNvSpPr>
          <p:nvPr>
            <p:ph type="title"/>
          </p:nvPr>
        </p:nvSpPr>
        <p:spPr>
          <a:xfrm>
            <a:off x="274702" y="2117165"/>
            <a:ext cx="8229535" cy="1828800"/>
          </a:xfrm>
          <a:noFill/>
        </p:spPr>
        <p:txBody>
          <a:bodyPr anchorCtr="0"/>
          <a:lstStyle>
            <a:lvl1pPr>
              <a:defRPr sz="5400" spc="-100" baseline="0">
                <a:gradFill>
                  <a:gsLst>
                    <a:gs pos="3333">
                      <a:schemeClr val="tx2"/>
                    </a:gs>
                    <a:gs pos="39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33199686"/>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0133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69320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2014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834862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56017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74638" y="2119313"/>
            <a:ext cx="6400800" cy="366395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57200" y="479425"/>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74702" y="2119178"/>
            <a:ext cx="6402388" cy="1828800"/>
          </a:xfrm>
          <a:noFill/>
        </p:spPr>
        <p:txBody>
          <a:bodyPr anchorCtr="0"/>
          <a:lstStyle>
            <a:lvl1pPr>
              <a:defRPr sz="5400" spc="-100" baseline="0">
                <a:gradFill>
                  <a:gsLst>
                    <a:gs pos="57576">
                      <a:srgbClr val="FFFFFF"/>
                    </a:gs>
                    <a:gs pos="35000">
                      <a:srgbClr val="FFFFFF"/>
                    </a:gs>
                  </a:gsLst>
                  <a:lin ang="5400000" scaled="0"/>
                </a:gradFill>
              </a:defRPr>
            </a:lvl1pPr>
          </a:lstStyle>
          <a:p>
            <a:r>
              <a:rPr lang="en-US" smtClean="0"/>
              <a:t>Click to edit Master title style</a:t>
            </a:r>
            <a:endParaRPr lang="en-US" dirty="0"/>
          </a:p>
        </p:txBody>
      </p:sp>
      <p:sp>
        <p:nvSpPr>
          <p:cNvPr id="3" name="Text Placeholder 2"/>
          <p:cNvSpPr>
            <a:spLocks noGrp="1"/>
          </p:cNvSpPr>
          <p:nvPr>
            <p:ph type="body" sz="quarter" idx="14"/>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3322882485"/>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74702" y="2125678"/>
            <a:ext cx="9143936" cy="1828786"/>
          </a:xfrm>
          <a:noFill/>
        </p:spPr>
        <p:txBody>
          <a:bodyPr anchorCtr="0"/>
          <a:lstStyle>
            <a:lvl1pPr>
              <a:defRPr sz="5400" spc="-100" baseline="0">
                <a:gradFill>
                  <a:gsLst>
                    <a:gs pos="91000">
                      <a:schemeClr val="tx1"/>
                    </a:gs>
                    <a:gs pos="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701" y="3955786"/>
            <a:ext cx="7315137" cy="1828007"/>
          </a:xfrm>
          <a:noFill/>
        </p:spPr>
        <p:txBody>
          <a:bodyPr tIns="109728"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2294991647"/>
      </p:ext>
    </p:extLst>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661648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6771351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3751133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2168784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467618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7210485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sz="7200" spc="-100" baseline="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638" y="3954463"/>
            <a:ext cx="10058401" cy="794064"/>
          </a:xfrm>
          <a:noFill/>
        </p:spPr>
        <p:txBody>
          <a:bodyPr lIns="182880" tIns="146304" rIns="182880" bIns="146304"/>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3023876986"/>
      </p:ext>
    </p:extLst>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74657305"/>
      </p:ext>
    </p:extLst>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24814611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6449536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844265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28218679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211930516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384432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03464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5537026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99296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05864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98092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2014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878386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7165517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2"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8" y="0"/>
            <a:ext cx="12452351" cy="701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37730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2"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smtClean="0"/>
              <a:t>Click to edit Master text styles</a:t>
            </a:r>
            <a:endParaRPr lang="en-US"/>
          </a:p>
        </p:txBody>
      </p:sp>
      <p:sp>
        <p:nvSpPr>
          <p:cNvPr id="7" name="Title 2"/>
          <p:cNvSpPr>
            <a:spLocks noGrp="1"/>
          </p:cNvSpPr>
          <p:nvPr>
            <p:ph type="title"/>
          </p:nvPr>
        </p:nvSpPr>
        <p:spPr>
          <a:xfrm>
            <a:off x="274320" y="292082"/>
            <a:ext cx="11887200" cy="946413"/>
          </a:xfrm>
          <a:prstGeom prst="rect">
            <a:avLst/>
          </a:prstGeom>
        </p:spPr>
        <p:txBody>
          <a:bodyPr/>
          <a:lstStyle>
            <a:lvl1pPr algn="l">
              <a:defRPr sz="5199">
                <a:solidFill>
                  <a:schemeClr val="tx2"/>
                </a:solidFill>
              </a:defRPr>
            </a:lvl1pPr>
          </a:lstStyle>
          <a:p>
            <a:r>
              <a:rPr lang="en-US" dirty="0" smtClean="0"/>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defTabSz="931863" eaLnBrk="0" hangingPunct="0">
              <a:defRPr>
                <a:latin typeface="Segoe UI" panose="020B0502040204020203" pitchFamily="34" charset="0"/>
                <a:ea typeface="MS PGothic" panose="020B0600070205080204" pitchFamily="34" charset="-128"/>
              </a:defRPr>
            </a:lvl1pPr>
          </a:lstStyle>
          <a:p>
            <a:pPr>
              <a:defRPr/>
            </a:pPr>
            <a:fld id="{75921095-3393-4566-84A6-3DD09CEC15F8}" type="slidenum">
              <a:rPr lang="en-US"/>
              <a:pPr>
                <a:defRPr/>
              </a:pPr>
              <a:t>‹#›</a:t>
            </a:fld>
            <a:endParaRPr lang="en-US"/>
          </a:p>
        </p:txBody>
      </p:sp>
    </p:spTree>
    <p:extLst>
      <p:ext uri="{BB962C8B-B14F-4D97-AF65-F5344CB8AC3E}">
        <p14:creationId xmlns:p14="http://schemas.microsoft.com/office/powerpoint/2010/main" val="13943755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defTabSz="931863" eaLnBrk="0" hangingPunct="0">
              <a:defRPr>
                <a:solidFill>
                  <a:srgbClr val="000000"/>
                </a:solidFill>
                <a:latin typeface="Segoe UI" panose="020B0502040204020203" pitchFamily="34" charset="0"/>
                <a:ea typeface="MS PGothic" panose="020B0600070205080204" pitchFamily="34" charset="-128"/>
              </a:defRPr>
            </a:lvl1pPr>
          </a:lstStyle>
          <a:p>
            <a:pPr>
              <a:defRPr/>
            </a:pPr>
            <a:fld id="{19C2C995-F22E-4746-BA92-7F0CBD29D786}" type="slidenum">
              <a:rPr lang="en-US"/>
              <a:pPr>
                <a:defRPr/>
              </a:pPr>
              <a:t>‹#›</a:t>
            </a:fld>
            <a:endParaRPr lang="en-US"/>
          </a:p>
        </p:txBody>
      </p:sp>
    </p:spTree>
    <p:extLst>
      <p:ext uri="{BB962C8B-B14F-4D97-AF65-F5344CB8AC3E}">
        <p14:creationId xmlns:p14="http://schemas.microsoft.com/office/powerpoint/2010/main" val="28112904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9">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60419253"/>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3" name="Object 5"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5019" name="think-cell Slide" r:id="rId4" imgW="360" imgH="360" progId="TCLayout.ActiveDocument.1">
                  <p:embed/>
                </p:oleObj>
              </mc:Choice>
              <mc:Fallback>
                <p:oleObj name="think-cell Slide" r:id="rId4" imgW="360" imgH="360" progId="TCLayout.ActiveDocument.1">
                  <p:embed/>
                  <p:pic>
                    <p:nvPicPr>
                      <p:cNvPr id="34818"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itle 1"/>
          <p:cNvSpPr>
            <a:spLocks noGrp="1"/>
          </p:cNvSpPr>
          <p:nvPr>
            <p:ph type="title"/>
          </p:nvPr>
        </p:nvSpPr>
        <p:spPr>
          <a:xfrm>
            <a:off x="585216" y="264964"/>
            <a:ext cx="11226195" cy="1097302"/>
          </a:xfrm>
        </p:spPr>
        <p:txBody>
          <a:bodyPr lIns="0"/>
          <a:lstStyle>
            <a:lvl1pPr>
              <a:lnSpc>
                <a:spcPts val="4900"/>
              </a:lnSpc>
              <a:defRPr sz="4400" baseline="0">
                <a:solidFill>
                  <a:schemeClr val="accent1"/>
                </a:solidFill>
              </a:defRPr>
            </a:lvl1pPr>
          </a:lstStyle>
          <a:p>
            <a:r>
              <a:rPr lang="en-US" smtClean="0"/>
              <a:t>Click to edit Master title style</a:t>
            </a:r>
            <a:endParaRPr lang="en-US" dirty="0"/>
          </a:p>
        </p:txBody>
      </p:sp>
      <p:sp>
        <p:nvSpPr>
          <p:cNvPr id="4" name="Footer Placeholder 2"/>
          <p:cNvSpPr>
            <a:spLocks noGrp="1"/>
          </p:cNvSpPr>
          <p:nvPr>
            <p:ph type="ftr" sz="quarter" idx="10"/>
          </p:nvPr>
        </p:nvSpPr>
        <p:spPr/>
        <p:txBody>
          <a:bodyPr/>
          <a:lstStyle>
            <a:lvl1pPr>
              <a:defRPr/>
            </a:lvl1pPr>
          </a:lstStyle>
          <a:p>
            <a:pPr>
              <a:defRPr/>
            </a:pPr>
            <a:endParaRPr/>
          </a:p>
        </p:txBody>
      </p:sp>
      <p:sp>
        <p:nvSpPr>
          <p:cNvPr id="5" name="Slide Number Placeholder 3"/>
          <p:cNvSpPr>
            <a:spLocks noGrp="1"/>
          </p:cNvSpPr>
          <p:nvPr>
            <p:ph type="sldNum" sz="quarter" idx="11"/>
          </p:nvPr>
        </p:nvSpPr>
        <p:spPr/>
        <p:txBody>
          <a:bodyPr/>
          <a:lstStyle>
            <a:lvl1pPr defTabSz="931863" eaLnBrk="0" hangingPunct="0">
              <a:defRPr>
                <a:latin typeface="Segoe UI" panose="020B0502040204020203" pitchFamily="34" charset="0"/>
                <a:ea typeface="MS PGothic" panose="020B0600070205080204" pitchFamily="34" charset="-128"/>
              </a:defRPr>
            </a:lvl1pPr>
          </a:lstStyle>
          <a:p>
            <a:pPr>
              <a:defRPr/>
            </a:pPr>
            <a:fld id="{FDF28E17-948D-4FF9-B2BE-D06D88F22E80}" type="slidenum">
              <a:rPr lang="en-US"/>
              <a:pPr>
                <a:defRPr/>
              </a:pPr>
              <a:t>‹#›</a:t>
            </a:fld>
            <a:endParaRPr lang="en-US" dirty="0"/>
          </a:p>
        </p:txBody>
      </p:sp>
    </p:spTree>
    <p:extLst>
      <p:ext uri="{BB962C8B-B14F-4D97-AF65-F5344CB8AC3E}">
        <p14:creationId xmlns:p14="http://schemas.microsoft.com/office/powerpoint/2010/main" val="448971609"/>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1476997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0_Title Slide Solid">
    <p:spTree>
      <p:nvGrpSpPr>
        <p:cNvPr id="1" name=""/>
        <p:cNvGrpSpPr/>
        <p:nvPr/>
      </p:nvGrpSpPr>
      <p:grpSpPr>
        <a:xfrm>
          <a:off x="0" y="0"/>
          <a:ext cx="0" cy="0"/>
          <a:chOff x="0" y="0"/>
          <a:chExt cx="0" cy="0"/>
        </a:xfrm>
      </p:grpSpPr>
      <p:pic>
        <p:nvPicPr>
          <p:cNvPr id="2"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8" y="0"/>
            <a:ext cx="12452351" cy="701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78678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2"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smtClean="0"/>
              <a:t>Click to edit Master text styles</a:t>
            </a:r>
            <a:endParaRPr lang="en-US"/>
          </a:p>
        </p:txBody>
      </p:sp>
      <p:sp>
        <p:nvSpPr>
          <p:cNvPr id="7" name="Title 2"/>
          <p:cNvSpPr>
            <a:spLocks noGrp="1"/>
          </p:cNvSpPr>
          <p:nvPr>
            <p:ph type="title"/>
          </p:nvPr>
        </p:nvSpPr>
        <p:spPr>
          <a:xfrm>
            <a:off x="274320" y="292082"/>
            <a:ext cx="11887200" cy="946413"/>
          </a:xfrm>
          <a:prstGeom prst="rect">
            <a:avLst/>
          </a:prstGeom>
        </p:spPr>
        <p:txBody>
          <a:bodyPr/>
          <a:lstStyle>
            <a:lvl1pPr algn="l">
              <a:defRPr sz="5199">
                <a:solidFill>
                  <a:schemeClr val="tx2"/>
                </a:solidFill>
              </a:defRPr>
            </a:lvl1pPr>
          </a:lstStyle>
          <a:p>
            <a:r>
              <a:rPr lang="en-US" dirty="0" smtClean="0"/>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defTabSz="931863" eaLnBrk="0" hangingPunct="0">
              <a:defRPr>
                <a:latin typeface="Segoe UI" panose="020B0502040204020203" pitchFamily="34" charset="0"/>
                <a:ea typeface="MS PGothic" panose="020B0600070205080204" pitchFamily="34" charset="-128"/>
              </a:defRPr>
            </a:lvl1pPr>
          </a:lstStyle>
          <a:p>
            <a:pPr>
              <a:defRPr/>
            </a:pPr>
            <a:fld id="{23689577-7134-46EC-9BF3-1BA2964E17CF}" type="slidenum">
              <a:rPr lang="en-US"/>
              <a:pPr>
                <a:defRPr/>
              </a:pPr>
              <a:t>‹#›</a:t>
            </a:fld>
            <a:endParaRPr lang="en-US"/>
          </a:p>
        </p:txBody>
      </p:sp>
    </p:spTree>
    <p:extLst>
      <p:ext uri="{BB962C8B-B14F-4D97-AF65-F5344CB8AC3E}">
        <p14:creationId xmlns:p14="http://schemas.microsoft.com/office/powerpoint/2010/main" val="9496493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defTabSz="931863" eaLnBrk="0" hangingPunct="0">
              <a:defRPr>
                <a:solidFill>
                  <a:srgbClr val="000000"/>
                </a:solidFill>
                <a:latin typeface="Segoe UI" panose="020B0502040204020203" pitchFamily="34" charset="0"/>
                <a:ea typeface="MS PGothic" panose="020B0600070205080204" pitchFamily="34" charset="-128"/>
              </a:defRPr>
            </a:lvl1pPr>
          </a:lstStyle>
          <a:p>
            <a:pPr>
              <a:defRPr/>
            </a:pPr>
            <a:fld id="{18FC2146-DD87-4072-A758-E31058702AC5}" type="slidenum">
              <a:rPr lang="en-US"/>
              <a:pPr>
                <a:defRPr/>
              </a:pPr>
              <a:t>‹#›</a:t>
            </a:fld>
            <a:endParaRPr lang="en-US"/>
          </a:p>
        </p:txBody>
      </p:sp>
    </p:spTree>
    <p:extLst>
      <p:ext uri="{BB962C8B-B14F-4D97-AF65-F5344CB8AC3E}">
        <p14:creationId xmlns:p14="http://schemas.microsoft.com/office/powerpoint/2010/main" val="313291264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9">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74011556"/>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4" name="Footer Placeholder 2"/>
          <p:cNvSpPr>
            <a:spLocks noGrp="1"/>
          </p:cNvSpPr>
          <p:nvPr>
            <p:ph type="ftr" sz="quarter" idx="10"/>
          </p:nvPr>
        </p:nvSpPr>
        <p:spPr>
          <a:xfrm>
            <a:off x="1243013" y="6718300"/>
            <a:ext cx="9950450" cy="223838"/>
          </a:xfrm>
        </p:spPr>
        <p:txBody>
          <a:bodyPr/>
          <a:lstStyle>
            <a:lvl1pPr defTabSz="1112980">
              <a:defRPr sz="2203">
                <a:solidFill>
                  <a:srgbClr val="282828"/>
                </a:solidFill>
              </a:defRPr>
            </a:lvl1pPr>
          </a:lstStyle>
          <a:p>
            <a:pPr>
              <a:defRPr/>
            </a:pPr>
            <a:r>
              <a:t>Microsoft Confidential – Internal Use Only </a:t>
            </a:r>
            <a:endParaRPr dirty="0"/>
          </a:p>
        </p:txBody>
      </p:sp>
      <p:sp>
        <p:nvSpPr>
          <p:cNvPr id="5" name="Slide Number Placeholder 3"/>
          <p:cNvSpPr>
            <a:spLocks noGrp="1"/>
          </p:cNvSpPr>
          <p:nvPr>
            <p:ph type="sldNum" sz="quarter" idx="11"/>
          </p:nvPr>
        </p:nvSpPr>
        <p:spPr>
          <a:xfrm>
            <a:off x="4763" y="6708775"/>
            <a:ext cx="512762" cy="255588"/>
          </a:xfrm>
        </p:spPr>
        <p:txBody>
          <a:bodyPr/>
          <a:lstStyle>
            <a:lvl1pPr defTabSz="1112980" eaLnBrk="0" hangingPunct="0">
              <a:defRPr sz="2203">
                <a:solidFill>
                  <a:srgbClr val="282828"/>
                </a:solidFill>
                <a:latin typeface="Segoe UI" panose="020B0502040204020203" pitchFamily="34" charset="0"/>
                <a:ea typeface="MS PGothic" panose="020B0600070205080204" pitchFamily="34" charset="-128"/>
              </a:defRPr>
            </a:lvl1pPr>
          </a:lstStyle>
          <a:p>
            <a:pPr>
              <a:defRPr/>
            </a:pPr>
            <a:fld id="{E54F8953-3607-498F-BAC8-8817034259F3}" type="slidenum">
              <a:rPr lang="en-US"/>
              <a:pPr>
                <a:defRPr/>
              </a:pPr>
              <a:t>‹#›</a:t>
            </a:fld>
            <a:endParaRPr lang="en-US" dirty="0"/>
          </a:p>
        </p:txBody>
      </p:sp>
    </p:spTree>
    <p:extLst>
      <p:ext uri="{BB962C8B-B14F-4D97-AF65-F5344CB8AC3E}">
        <p14:creationId xmlns:p14="http://schemas.microsoft.com/office/powerpoint/2010/main" val="131716955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4549" y="2357414"/>
            <a:ext cx="11724713" cy="1554339"/>
          </a:xfrm>
        </p:spPr>
        <p:txBody>
          <a:bodyPr anchor="b"/>
          <a:lstStyle>
            <a:lvl1pPr>
              <a:lnSpc>
                <a:spcPct val="90000"/>
              </a:lnSpc>
              <a:defRPr sz="7343" cap="none" baseline="0">
                <a:solidFill>
                  <a:schemeClr val="bg1"/>
                </a:solidFill>
                <a:latin typeface="Segoe UI Light" pitchFamily="34" charset="0"/>
              </a:defRPr>
            </a:lvl1pPr>
          </a:lstStyle>
          <a:p>
            <a:r>
              <a:rPr lang="en-US" smtClean="0"/>
              <a:t>Click to edit Master title style</a:t>
            </a:r>
            <a:endParaRPr lang="en-US" dirty="0"/>
          </a:p>
        </p:txBody>
      </p:sp>
      <p:sp>
        <p:nvSpPr>
          <p:cNvPr id="3" name="Footer Placeholder 3"/>
          <p:cNvSpPr>
            <a:spLocks noGrp="1"/>
          </p:cNvSpPr>
          <p:nvPr>
            <p:ph type="ftr" sz="quarter" idx="10"/>
          </p:nvPr>
        </p:nvSpPr>
        <p:spPr/>
        <p:txBody>
          <a:bodyPr/>
          <a:lstStyle>
            <a:lvl1pPr defTabSz="1112980">
              <a:defRPr sz="2203">
                <a:solidFill>
                  <a:srgbClr val="FFFFFF"/>
                </a:solidFill>
              </a:defRPr>
            </a:lvl1pPr>
          </a:lstStyle>
          <a:p>
            <a:pPr>
              <a:defRPr/>
            </a:pPr>
            <a:r>
              <a:t>Microsoft Confidential – Internal Use Only </a:t>
            </a:r>
            <a:endParaRPr dirty="0"/>
          </a:p>
        </p:txBody>
      </p:sp>
      <p:sp>
        <p:nvSpPr>
          <p:cNvPr id="4" name="Slide Number Placeholder 4"/>
          <p:cNvSpPr>
            <a:spLocks noGrp="1"/>
          </p:cNvSpPr>
          <p:nvPr>
            <p:ph type="sldNum" sz="quarter" idx="11"/>
          </p:nvPr>
        </p:nvSpPr>
        <p:spPr>
          <a:xfrm>
            <a:off x="4763" y="6708775"/>
            <a:ext cx="512762" cy="255588"/>
          </a:xfrm>
        </p:spPr>
        <p:txBody>
          <a:bodyPr/>
          <a:lstStyle>
            <a:lvl1pPr defTabSz="1112980" eaLnBrk="0" hangingPunct="0">
              <a:defRPr sz="2203">
                <a:solidFill>
                  <a:srgbClr val="FFFFFF"/>
                </a:solidFill>
                <a:latin typeface="Segoe UI" panose="020B0502040204020203" pitchFamily="34" charset="0"/>
                <a:ea typeface="MS PGothic" panose="020B0600070205080204" pitchFamily="34" charset="-128"/>
              </a:defRPr>
            </a:lvl1pPr>
          </a:lstStyle>
          <a:p>
            <a:pPr>
              <a:defRPr/>
            </a:pPr>
            <a:fld id="{ACAC8D92-FC92-4033-944B-5186372D4DCF}" type="slidenum">
              <a:rPr lang="en-US"/>
              <a:pPr>
                <a:defRPr/>
              </a:pPr>
              <a:t>‹#›</a:t>
            </a:fld>
            <a:endParaRPr lang="en-US" dirty="0"/>
          </a:p>
        </p:txBody>
      </p:sp>
    </p:spTree>
    <p:extLst>
      <p:ext uri="{BB962C8B-B14F-4D97-AF65-F5344CB8AC3E}">
        <p14:creationId xmlns:p14="http://schemas.microsoft.com/office/powerpoint/2010/main" val="79862550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4549" y="2357414"/>
            <a:ext cx="11724713" cy="1554339"/>
          </a:xfrm>
        </p:spPr>
        <p:txBody>
          <a:bodyPr anchor="b"/>
          <a:lstStyle>
            <a:lvl1pPr>
              <a:lnSpc>
                <a:spcPct val="90000"/>
              </a:lnSpc>
              <a:defRPr sz="7343" cap="none" baseline="0">
                <a:solidFill>
                  <a:schemeClr val="bg1"/>
                </a:solidFill>
                <a:latin typeface="Segoe UI Light" pitchFamily="34" charset="0"/>
              </a:defRPr>
            </a:lvl1pPr>
          </a:lstStyle>
          <a:p>
            <a:r>
              <a:rPr lang="en-US" smtClean="0"/>
              <a:t>Click to edit Master title style</a:t>
            </a:r>
            <a:endParaRPr lang="en-US" dirty="0"/>
          </a:p>
        </p:txBody>
      </p:sp>
      <p:sp>
        <p:nvSpPr>
          <p:cNvPr id="3" name="Footer Placeholder 3"/>
          <p:cNvSpPr>
            <a:spLocks noGrp="1"/>
          </p:cNvSpPr>
          <p:nvPr>
            <p:ph type="ftr" sz="quarter" idx="10"/>
          </p:nvPr>
        </p:nvSpPr>
        <p:spPr/>
        <p:txBody>
          <a:bodyPr/>
          <a:lstStyle>
            <a:lvl1pPr defTabSz="1112980">
              <a:defRPr sz="2203">
                <a:solidFill>
                  <a:srgbClr val="FFFFFF"/>
                </a:solidFill>
              </a:defRPr>
            </a:lvl1pPr>
          </a:lstStyle>
          <a:p>
            <a:pPr>
              <a:defRPr/>
            </a:pPr>
            <a:r>
              <a:t>Microsoft Confidential – Internal Use Only </a:t>
            </a:r>
            <a:endParaRPr dirty="0"/>
          </a:p>
        </p:txBody>
      </p:sp>
      <p:sp>
        <p:nvSpPr>
          <p:cNvPr id="4" name="Slide Number Placeholder 4"/>
          <p:cNvSpPr>
            <a:spLocks noGrp="1"/>
          </p:cNvSpPr>
          <p:nvPr>
            <p:ph type="sldNum" sz="quarter" idx="11"/>
          </p:nvPr>
        </p:nvSpPr>
        <p:spPr>
          <a:xfrm>
            <a:off x="4763" y="6708775"/>
            <a:ext cx="512762" cy="255588"/>
          </a:xfrm>
        </p:spPr>
        <p:txBody>
          <a:bodyPr/>
          <a:lstStyle>
            <a:lvl1pPr defTabSz="1112980" eaLnBrk="0" hangingPunct="0">
              <a:defRPr sz="2203">
                <a:solidFill>
                  <a:srgbClr val="FFFFFF"/>
                </a:solidFill>
                <a:latin typeface="Segoe UI" panose="020B0502040204020203" pitchFamily="34" charset="0"/>
                <a:ea typeface="MS PGothic" panose="020B0600070205080204" pitchFamily="34" charset="-128"/>
              </a:defRPr>
            </a:lvl1pPr>
          </a:lstStyle>
          <a:p>
            <a:pPr>
              <a:defRPr/>
            </a:pPr>
            <a:fld id="{2DCF7DB2-0E82-4785-B373-25EBE58F6F04}" type="slidenum">
              <a:rPr lang="en-US"/>
              <a:pPr>
                <a:defRPr/>
              </a:pPr>
              <a:t>‹#›</a:t>
            </a:fld>
            <a:endParaRPr lang="en-US" dirty="0"/>
          </a:p>
        </p:txBody>
      </p:sp>
    </p:spTree>
    <p:extLst>
      <p:ext uri="{BB962C8B-B14F-4D97-AF65-F5344CB8AC3E}">
        <p14:creationId xmlns:p14="http://schemas.microsoft.com/office/powerpoint/2010/main" val="419396906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4549" y="2357414"/>
            <a:ext cx="11814651" cy="1554339"/>
          </a:xfrm>
        </p:spPr>
        <p:txBody>
          <a:bodyPr anchor="b"/>
          <a:lstStyle>
            <a:lvl1pPr algn="l" defTabSz="1112980" rtl="0" eaLnBrk="1" latinLnBrk="0" hangingPunct="1">
              <a:lnSpc>
                <a:spcPct val="90000"/>
              </a:lnSpc>
              <a:spcBef>
                <a:spcPct val="0"/>
              </a:spcBef>
              <a:buNone/>
              <a:defRPr lang="en-US" sz="7343" kern="1200" cap="none" baseline="0" dirty="0">
                <a:solidFill>
                  <a:schemeClr val="bg1"/>
                </a:solidFill>
                <a:latin typeface="Segoe UI Light" pitchFamily="34" charset="0"/>
                <a:ea typeface="Segoe UI" pitchFamily="34" charset="0"/>
                <a:cs typeface="Segoe UI" pitchFamily="34" charset="0"/>
              </a:defRPr>
            </a:lvl1pPr>
          </a:lstStyle>
          <a:p>
            <a:r>
              <a:rPr lang="en-US" smtClean="0"/>
              <a:t>Click to edit Master title style</a:t>
            </a:r>
            <a:endParaRPr lang="en-US" dirty="0"/>
          </a:p>
        </p:txBody>
      </p:sp>
      <p:sp>
        <p:nvSpPr>
          <p:cNvPr id="3" name="Footer Placeholder 3"/>
          <p:cNvSpPr>
            <a:spLocks noGrp="1"/>
          </p:cNvSpPr>
          <p:nvPr>
            <p:ph type="ftr" sz="quarter" idx="10"/>
          </p:nvPr>
        </p:nvSpPr>
        <p:spPr/>
        <p:txBody>
          <a:bodyPr/>
          <a:lstStyle>
            <a:lvl1pPr defTabSz="1112980">
              <a:defRPr sz="2203">
                <a:solidFill>
                  <a:srgbClr val="FFFFFF"/>
                </a:solidFill>
              </a:defRPr>
            </a:lvl1pPr>
          </a:lstStyle>
          <a:p>
            <a:pPr>
              <a:defRPr/>
            </a:pPr>
            <a:r>
              <a:t>Microsoft Confidential – Internal Use Only </a:t>
            </a:r>
            <a:endParaRPr dirty="0"/>
          </a:p>
        </p:txBody>
      </p:sp>
      <p:sp>
        <p:nvSpPr>
          <p:cNvPr id="4" name="Slide Number Placeholder 4"/>
          <p:cNvSpPr>
            <a:spLocks noGrp="1"/>
          </p:cNvSpPr>
          <p:nvPr>
            <p:ph type="sldNum" sz="quarter" idx="11"/>
          </p:nvPr>
        </p:nvSpPr>
        <p:spPr>
          <a:xfrm>
            <a:off x="4763" y="6708775"/>
            <a:ext cx="512762" cy="255588"/>
          </a:xfrm>
        </p:spPr>
        <p:txBody>
          <a:bodyPr/>
          <a:lstStyle>
            <a:lvl1pPr defTabSz="1112980" eaLnBrk="0" hangingPunct="0">
              <a:defRPr sz="2203">
                <a:solidFill>
                  <a:srgbClr val="FFFFFF"/>
                </a:solidFill>
                <a:latin typeface="Segoe UI" panose="020B0502040204020203" pitchFamily="34" charset="0"/>
                <a:ea typeface="MS PGothic" panose="020B0600070205080204" pitchFamily="34" charset="-128"/>
              </a:defRPr>
            </a:lvl1pPr>
          </a:lstStyle>
          <a:p>
            <a:pPr>
              <a:defRPr/>
            </a:pPr>
            <a:fld id="{E40C24BB-A4E0-4244-813F-680122A6F301}" type="slidenum">
              <a:rPr lang="en-US"/>
              <a:pPr>
                <a:defRPr/>
              </a:pPr>
              <a:t>‹#›</a:t>
            </a:fld>
            <a:endParaRPr lang="en-US" dirty="0"/>
          </a:p>
        </p:txBody>
      </p:sp>
    </p:spTree>
    <p:extLst>
      <p:ext uri="{BB962C8B-B14F-4D97-AF65-F5344CB8AC3E}">
        <p14:creationId xmlns:p14="http://schemas.microsoft.com/office/powerpoint/2010/main" val="335521876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rgbClr val="9696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4549" y="2357414"/>
            <a:ext cx="11814651" cy="1554339"/>
          </a:xfrm>
        </p:spPr>
        <p:txBody>
          <a:bodyPr anchor="b"/>
          <a:lstStyle>
            <a:lvl1pPr algn="l" defTabSz="1112980" rtl="0" eaLnBrk="1" latinLnBrk="0" hangingPunct="1">
              <a:lnSpc>
                <a:spcPct val="90000"/>
              </a:lnSpc>
              <a:spcBef>
                <a:spcPct val="0"/>
              </a:spcBef>
              <a:buNone/>
              <a:defRPr lang="en-US" sz="7343" kern="1200" cap="none" baseline="0" dirty="0">
                <a:solidFill>
                  <a:schemeClr val="bg1"/>
                </a:solidFill>
                <a:latin typeface="Segoe UI Light" pitchFamily="34" charset="0"/>
                <a:ea typeface="Segoe UI" pitchFamily="34" charset="0"/>
                <a:cs typeface="Segoe UI" pitchFamily="34" charset="0"/>
              </a:defRPr>
            </a:lvl1pPr>
          </a:lstStyle>
          <a:p>
            <a:r>
              <a:rPr lang="en-US" smtClean="0"/>
              <a:t>Click to edit Master title style</a:t>
            </a:r>
            <a:endParaRPr lang="en-US" dirty="0"/>
          </a:p>
        </p:txBody>
      </p:sp>
      <p:sp>
        <p:nvSpPr>
          <p:cNvPr id="3" name="Footer Placeholder 3"/>
          <p:cNvSpPr>
            <a:spLocks noGrp="1"/>
          </p:cNvSpPr>
          <p:nvPr>
            <p:ph type="ftr" sz="quarter" idx="10"/>
          </p:nvPr>
        </p:nvSpPr>
        <p:spPr/>
        <p:txBody>
          <a:bodyPr/>
          <a:lstStyle>
            <a:lvl1pPr defTabSz="1112980">
              <a:defRPr sz="2203">
                <a:solidFill>
                  <a:srgbClr val="FFFFFF"/>
                </a:solidFill>
              </a:defRPr>
            </a:lvl1pPr>
          </a:lstStyle>
          <a:p>
            <a:pPr>
              <a:defRPr/>
            </a:pPr>
            <a:r>
              <a:t>Microsoft Confidential – Internal Use Only </a:t>
            </a:r>
            <a:endParaRPr dirty="0"/>
          </a:p>
        </p:txBody>
      </p:sp>
      <p:sp>
        <p:nvSpPr>
          <p:cNvPr id="4" name="Slide Number Placeholder 4"/>
          <p:cNvSpPr>
            <a:spLocks noGrp="1"/>
          </p:cNvSpPr>
          <p:nvPr>
            <p:ph type="sldNum" sz="quarter" idx="11"/>
          </p:nvPr>
        </p:nvSpPr>
        <p:spPr>
          <a:xfrm>
            <a:off x="4763" y="6708775"/>
            <a:ext cx="512762" cy="255588"/>
          </a:xfrm>
        </p:spPr>
        <p:txBody>
          <a:bodyPr/>
          <a:lstStyle>
            <a:lvl1pPr defTabSz="1112980" eaLnBrk="0" hangingPunct="0">
              <a:defRPr sz="2203">
                <a:solidFill>
                  <a:srgbClr val="FFFFFF"/>
                </a:solidFill>
                <a:latin typeface="Segoe UI" panose="020B0502040204020203" pitchFamily="34" charset="0"/>
                <a:ea typeface="MS PGothic" panose="020B0600070205080204" pitchFamily="34" charset="-128"/>
              </a:defRPr>
            </a:lvl1pPr>
          </a:lstStyle>
          <a:p>
            <a:pPr>
              <a:defRPr/>
            </a:pPr>
            <a:fld id="{A97057D3-7151-42F9-AD71-59E240734667}" type="slidenum">
              <a:rPr lang="en-US"/>
              <a:pPr>
                <a:defRPr/>
              </a:pPr>
              <a:t>‹#›</a:t>
            </a:fld>
            <a:endParaRPr lang="en-US" dirty="0"/>
          </a:p>
        </p:txBody>
      </p:sp>
    </p:spTree>
    <p:extLst>
      <p:ext uri="{BB962C8B-B14F-4D97-AF65-F5344CB8AC3E}">
        <p14:creationId xmlns:p14="http://schemas.microsoft.com/office/powerpoint/2010/main" val="6474676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4549" y="2357414"/>
            <a:ext cx="11814651" cy="1554339"/>
          </a:xfrm>
        </p:spPr>
        <p:txBody>
          <a:bodyPr anchor="b"/>
          <a:lstStyle>
            <a:lvl1pPr algn="l" defTabSz="1112980" rtl="0" eaLnBrk="1" latinLnBrk="0" hangingPunct="1">
              <a:lnSpc>
                <a:spcPct val="90000"/>
              </a:lnSpc>
              <a:spcBef>
                <a:spcPct val="0"/>
              </a:spcBef>
              <a:buNone/>
              <a:defRPr lang="en-US" sz="7343" kern="1200" cap="none" baseline="0" dirty="0">
                <a:solidFill>
                  <a:schemeClr val="bg1"/>
                </a:solidFill>
                <a:latin typeface="Segoe UI Light" pitchFamily="34" charset="0"/>
                <a:ea typeface="Segoe UI" pitchFamily="34" charset="0"/>
                <a:cs typeface="Segoe UI" pitchFamily="34" charset="0"/>
              </a:defRPr>
            </a:lvl1pPr>
          </a:lstStyle>
          <a:p>
            <a:r>
              <a:rPr lang="en-US" smtClean="0"/>
              <a:t>Click to edit Master title style</a:t>
            </a:r>
            <a:endParaRPr lang="en-US" dirty="0"/>
          </a:p>
        </p:txBody>
      </p:sp>
      <p:sp>
        <p:nvSpPr>
          <p:cNvPr id="3" name="Footer Placeholder 3"/>
          <p:cNvSpPr>
            <a:spLocks noGrp="1"/>
          </p:cNvSpPr>
          <p:nvPr>
            <p:ph type="ftr" sz="quarter" idx="10"/>
          </p:nvPr>
        </p:nvSpPr>
        <p:spPr/>
        <p:txBody>
          <a:bodyPr/>
          <a:lstStyle>
            <a:lvl1pPr defTabSz="1112980">
              <a:defRPr sz="2203">
                <a:solidFill>
                  <a:srgbClr val="FFFFFF"/>
                </a:solidFill>
              </a:defRPr>
            </a:lvl1pPr>
          </a:lstStyle>
          <a:p>
            <a:pPr>
              <a:defRPr/>
            </a:pPr>
            <a:r>
              <a:t>Microsoft Confidential – Internal Use Only </a:t>
            </a:r>
            <a:endParaRPr dirty="0"/>
          </a:p>
        </p:txBody>
      </p:sp>
      <p:sp>
        <p:nvSpPr>
          <p:cNvPr id="4" name="Slide Number Placeholder 4"/>
          <p:cNvSpPr>
            <a:spLocks noGrp="1"/>
          </p:cNvSpPr>
          <p:nvPr>
            <p:ph type="sldNum" sz="quarter" idx="11"/>
          </p:nvPr>
        </p:nvSpPr>
        <p:spPr>
          <a:xfrm>
            <a:off x="4763" y="6708775"/>
            <a:ext cx="512762" cy="255588"/>
          </a:xfrm>
        </p:spPr>
        <p:txBody>
          <a:bodyPr/>
          <a:lstStyle>
            <a:lvl1pPr defTabSz="1112980" eaLnBrk="0" hangingPunct="0">
              <a:defRPr sz="2203">
                <a:solidFill>
                  <a:srgbClr val="FFFFFF"/>
                </a:solidFill>
                <a:latin typeface="Segoe UI" panose="020B0502040204020203" pitchFamily="34" charset="0"/>
                <a:ea typeface="MS PGothic" panose="020B0600070205080204" pitchFamily="34" charset="-128"/>
              </a:defRPr>
            </a:lvl1pPr>
          </a:lstStyle>
          <a:p>
            <a:pPr>
              <a:defRPr/>
            </a:pPr>
            <a:fld id="{44F69B29-F1EE-4F72-8583-FF059694F313}" type="slidenum">
              <a:rPr lang="en-US"/>
              <a:pPr>
                <a:defRPr/>
              </a:pPr>
              <a:t>‹#›</a:t>
            </a:fld>
            <a:endParaRPr lang="en-US" dirty="0"/>
          </a:p>
        </p:txBody>
      </p:sp>
    </p:spTree>
    <p:extLst>
      <p:ext uri="{BB962C8B-B14F-4D97-AF65-F5344CB8AC3E}">
        <p14:creationId xmlns:p14="http://schemas.microsoft.com/office/powerpoint/2010/main" val="139278469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92034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rgbClr val="DC3C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4549" y="2357414"/>
            <a:ext cx="11814651" cy="1554339"/>
          </a:xfrm>
        </p:spPr>
        <p:txBody>
          <a:bodyPr anchor="b"/>
          <a:lstStyle>
            <a:lvl1pPr algn="l" defTabSz="1112980" rtl="0" eaLnBrk="1" latinLnBrk="0" hangingPunct="1">
              <a:lnSpc>
                <a:spcPct val="90000"/>
              </a:lnSpc>
              <a:spcBef>
                <a:spcPct val="0"/>
              </a:spcBef>
              <a:buNone/>
              <a:defRPr lang="en-US" sz="7343" kern="1200" cap="none" baseline="0" dirty="0">
                <a:solidFill>
                  <a:schemeClr val="bg1"/>
                </a:solidFill>
                <a:latin typeface="Segoe UI Light" pitchFamily="34" charset="0"/>
                <a:ea typeface="Segoe UI" pitchFamily="34" charset="0"/>
                <a:cs typeface="Segoe UI" pitchFamily="34" charset="0"/>
              </a:defRPr>
            </a:lvl1pPr>
          </a:lstStyle>
          <a:p>
            <a:r>
              <a:rPr lang="en-US" smtClean="0"/>
              <a:t>Click to edit Master title style</a:t>
            </a:r>
            <a:endParaRPr lang="en-US" dirty="0"/>
          </a:p>
        </p:txBody>
      </p:sp>
      <p:sp>
        <p:nvSpPr>
          <p:cNvPr id="3" name="Footer Placeholder 3"/>
          <p:cNvSpPr>
            <a:spLocks noGrp="1"/>
          </p:cNvSpPr>
          <p:nvPr>
            <p:ph type="ftr" sz="quarter" idx="10"/>
          </p:nvPr>
        </p:nvSpPr>
        <p:spPr/>
        <p:txBody>
          <a:bodyPr/>
          <a:lstStyle>
            <a:lvl1pPr defTabSz="1112980">
              <a:defRPr sz="2203">
                <a:solidFill>
                  <a:srgbClr val="FFFFFF"/>
                </a:solidFill>
              </a:defRPr>
            </a:lvl1pPr>
          </a:lstStyle>
          <a:p>
            <a:pPr>
              <a:defRPr/>
            </a:pPr>
            <a:r>
              <a:t>Microsoft Confidential – Internal Use Only </a:t>
            </a:r>
            <a:endParaRPr dirty="0"/>
          </a:p>
        </p:txBody>
      </p:sp>
      <p:sp>
        <p:nvSpPr>
          <p:cNvPr id="4" name="Slide Number Placeholder 4"/>
          <p:cNvSpPr>
            <a:spLocks noGrp="1"/>
          </p:cNvSpPr>
          <p:nvPr>
            <p:ph type="sldNum" sz="quarter" idx="11"/>
          </p:nvPr>
        </p:nvSpPr>
        <p:spPr>
          <a:xfrm>
            <a:off x="4763" y="6708775"/>
            <a:ext cx="512762" cy="255588"/>
          </a:xfrm>
        </p:spPr>
        <p:txBody>
          <a:bodyPr/>
          <a:lstStyle>
            <a:lvl1pPr defTabSz="1112980" eaLnBrk="0" hangingPunct="0">
              <a:defRPr sz="2203">
                <a:solidFill>
                  <a:srgbClr val="FFFFFF"/>
                </a:solidFill>
                <a:latin typeface="Segoe UI" panose="020B0502040204020203" pitchFamily="34" charset="0"/>
                <a:ea typeface="MS PGothic" panose="020B0600070205080204" pitchFamily="34" charset="-128"/>
              </a:defRPr>
            </a:lvl1pPr>
          </a:lstStyle>
          <a:p>
            <a:pPr>
              <a:defRPr/>
            </a:pPr>
            <a:fld id="{18D83998-23FA-4234-992C-0EBB3E48F204}" type="slidenum">
              <a:rPr lang="en-US"/>
              <a:pPr>
                <a:defRPr/>
              </a:pPr>
              <a:t>‹#›</a:t>
            </a:fld>
            <a:endParaRPr lang="en-US" dirty="0"/>
          </a:p>
        </p:txBody>
      </p:sp>
    </p:spTree>
    <p:extLst>
      <p:ext uri="{BB962C8B-B14F-4D97-AF65-F5344CB8AC3E}">
        <p14:creationId xmlns:p14="http://schemas.microsoft.com/office/powerpoint/2010/main" val="99281711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rgbClr val="D2D2D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4549" y="2357414"/>
            <a:ext cx="11814651" cy="1554339"/>
          </a:xfrm>
        </p:spPr>
        <p:txBody>
          <a:bodyPr anchor="b"/>
          <a:lstStyle>
            <a:lvl1pPr algn="l" defTabSz="1112980" rtl="0" eaLnBrk="1" latinLnBrk="0" hangingPunct="1">
              <a:lnSpc>
                <a:spcPct val="90000"/>
              </a:lnSpc>
              <a:spcBef>
                <a:spcPct val="0"/>
              </a:spcBef>
              <a:buNone/>
              <a:defRPr lang="en-US" sz="7343" kern="1200" cap="none" baseline="0" dirty="0">
                <a:solidFill>
                  <a:srgbClr val="282828"/>
                </a:solidFill>
                <a:latin typeface="Segoe UI Light" pitchFamily="34" charset="0"/>
                <a:ea typeface="Segoe UI" pitchFamily="34" charset="0"/>
                <a:cs typeface="Segoe UI" pitchFamily="34" charset="0"/>
              </a:defRPr>
            </a:lvl1pPr>
          </a:lstStyle>
          <a:p>
            <a:r>
              <a:rPr lang="en-US" smtClean="0"/>
              <a:t>Click to edit Master title style</a:t>
            </a:r>
            <a:endParaRPr lang="en-US" dirty="0"/>
          </a:p>
        </p:txBody>
      </p:sp>
      <p:sp>
        <p:nvSpPr>
          <p:cNvPr id="3" name="Footer Placeholder 3"/>
          <p:cNvSpPr>
            <a:spLocks noGrp="1"/>
          </p:cNvSpPr>
          <p:nvPr>
            <p:ph type="ftr" sz="quarter" idx="10"/>
          </p:nvPr>
        </p:nvSpPr>
        <p:spPr/>
        <p:txBody>
          <a:bodyPr/>
          <a:lstStyle>
            <a:lvl1pPr defTabSz="1112980">
              <a:defRPr sz="2203">
                <a:solidFill>
                  <a:srgbClr val="282828"/>
                </a:solidFill>
              </a:defRPr>
            </a:lvl1pPr>
          </a:lstStyle>
          <a:p>
            <a:pPr>
              <a:defRPr/>
            </a:pPr>
            <a:r>
              <a:t>Microsoft Confidential – Internal Use Only </a:t>
            </a:r>
            <a:endParaRPr dirty="0"/>
          </a:p>
        </p:txBody>
      </p:sp>
      <p:sp>
        <p:nvSpPr>
          <p:cNvPr id="4" name="Slide Number Placeholder 4"/>
          <p:cNvSpPr>
            <a:spLocks noGrp="1"/>
          </p:cNvSpPr>
          <p:nvPr>
            <p:ph type="sldNum" sz="quarter" idx="11"/>
          </p:nvPr>
        </p:nvSpPr>
        <p:spPr/>
        <p:txBody>
          <a:bodyPr/>
          <a:lstStyle>
            <a:lvl1pPr defTabSz="1112980" eaLnBrk="0" hangingPunct="0">
              <a:defRPr sz="2203">
                <a:solidFill>
                  <a:srgbClr val="282828"/>
                </a:solidFill>
                <a:latin typeface="Segoe UI" panose="020B0502040204020203" pitchFamily="34" charset="0"/>
                <a:ea typeface="MS PGothic" panose="020B0600070205080204" pitchFamily="34" charset="-128"/>
              </a:defRPr>
            </a:lvl1pPr>
          </a:lstStyle>
          <a:p>
            <a:pPr>
              <a:defRPr/>
            </a:pPr>
            <a:fld id="{4DB0CE8E-1340-48C3-89E3-D11400812B6A}" type="slidenum">
              <a:rPr lang="en-US"/>
              <a:pPr>
                <a:defRPr/>
              </a:pPr>
              <a:t>‹#›</a:t>
            </a:fld>
            <a:endParaRPr lang="en-US" dirty="0"/>
          </a:p>
        </p:txBody>
      </p:sp>
    </p:spTree>
    <p:extLst>
      <p:ext uri="{BB962C8B-B14F-4D97-AF65-F5344CB8AC3E}">
        <p14:creationId xmlns:p14="http://schemas.microsoft.com/office/powerpoint/2010/main" val="279154964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rgbClr val="009E4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4549" y="2357414"/>
            <a:ext cx="11814651" cy="1554339"/>
          </a:xfrm>
        </p:spPr>
        <p:txBody>
          <a:bodyPr anchor="b"/>
          <a:lstStyle>
            <a:lvl1pPr algn="l" defTabSz="1112980" rtl="0" eaLnBrk="1" latinLnBrk="0" hangingPunct="1">
              <a:lnSpc>
                <a:spcPct val="90000"/>
              </a:lnSpc>
              <a:spcBef>
                <a:spcPct val="0"/>
              </a:spcBef>
              <a:buNone/>
              <a:defRPr lang="en-US" sz="7343" kern="1200" cap="none" baseline="0" dirty="0">
                <a:solidFill>
                  <a:schemeClr val="bg1"/>
                </a:solidFill>
                <a:latin typeface="Segoe UI Light" pitchFamily="34" charset="0"/>
                <a:ea typeface="Segoe UI" pitchFamily="34" charset="0"/>
                <a:cs typeface="Segoe UI" pitchFamily="34" charset="0"/>
              </a:defRPr>
            </a:lvl1pPr>
          </a:lstStyle>
          <a:p>
            <a:r>
              <a:rPr lang="en-US" smtClean="0"/>
              <a:t>Click to edit Master title style</a:t>
            </a:r>
            <a:endParaRPr lang="en-US" dirty="0"/>
          </a:p>
        </p:txBody>
      </p:sp>
      <p:sp>
        <p:nvSpPr>
          <p:cNvPr id="3" name="Footer Placeholder 3"/>
          <p:cNvSpPr>
            <a:spLocks noGrp="1"/>
          </p:cNvSpPr>
          <p:nvPr>
            <p:ph type="ftr" sz="quarter" idx="10"/>
          </p:nvPr>
        </p:nvSpPr>
        <p:spPr/>
        <p:txBody>
          <a:bodyPr/>
          <a:lstStyle>
            <a:lvl1pPr defTabSz="1112980">
              <a:defRPr sz="2203">
                <a:solidFill>
                  <a:srgbClr val="FFFFFF"/>
                </a:solidFill>
              </a:defRPr>
            </a:lvl1pPr>
          </a:lstStyle>
          <a:p>
            <a:pPr>
              <a:defRPr/>
            </a:pPr>
            <a:r>
              <a:t>Microsoft Confidential – Internal Use Only </a:t>
            </a:r>
            <a:endParaRPr dirty="0"/>
          </a:p>
        </p:txBody>
      </p:sp>
      <p:sp>
        <p:nvSpPr>
          <p:cNvPr id="4" name="Slide Number Placeholder 4"/>
          <p:cNvSpPr>
            <a:spLocks noGrp="1"/>
          </p:cNvSpPr>
          <p:nvPr>
            <p:ph type="sldNum" sz="quarter" idx="11"/>
          </p:nvPr>
        </p:nvSpPr>
        <p:spPr>
          <a:xfrm>
            <a:off x="4763" y="6708775"/>
            <a:ext cx="512762" cy="255588"/>
          </a:xfrm>
        </p:spPr>
        <p:txBody>
          <a:bodyPr/>
          <a:lstStyle>
            <a:lvl1pPr defTabSz="1112980" eaLnBrk="0" hangingPunct="0">
              <a:defRPr sz="2203">
                <a:solidFill>
                  <a:srgbClr val="FFFFFF"/>
                </a:solidFill>
                <a:latin typeface="Segoe UI" panose="020B0502040204020203" pitchFamily="34" charset="0"/>
                <a:ea typeface="MS PGothic" panose="020B0600070205080204" pitchFamily="34" charset="-128"/>
              </a:defRPr>
            </a:lvl1pPr>
          </a:lstStyle>
          <a:p>
            <a:pPr>
              <a:defRPr/>
            </a:pPr>
            <a:fld id="{3F1B8470-F591-405A-9D36-0BCFF161CDF8}" type="slidenum">
              <a:rPr lang="en-US"/>
              <a:pPr>
                <a:defRPr/>
              </a:pPr>
              <a:t>‹#›</a:t>
            </a:fld>
            <a:endParaRPr lang="en-US" dirty="0"/>
          </a:p>
        </p:txBody>
      </p:sp>
    </p:spTree>
    <p:extLst>
      <p:ext uri="{BB962C8B-B14F-4D97-AF65-F5344CB8AC3E}">
        <p14:creationId xmlns:p14="http://schemas.microsoft.com/office/powerpoint/2010/main" val="226615521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title / Title / Single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10912" y="1217566"/>
            <a:ext cx="11814651" cy="5450549"/>
          </a:xfrm>
        </p:spPr>
        <p:txBody>
          <a:bodyPr>
            <a:normAutofit/>
          </a:bodyPr>
          <a:lstStyle>
            <a:lvl1pPr marL="0" indent="0">
              <a:spcBef>
                <a:spcPts val="1713"/>
              </a:spcBef>
              <a:spcAft>
                <a:spcPts val="979"/>
              </a:spcAft>
              <a:buClr>
                <a:schemeClr val="tx1">
                  <a:lumMod val="50000"/>
                  <a:lumOff val="50000"/>
                </a:schemeClr>
              </a:buClr>
              <a:buNone/>
              <a:defRPr lang="en-US" sz="3427" kern="1200" dirty="0" smtClean="0">
                <a:solidFill>
                  <a:srgbClr val="282828"/>
                </a:solidFill>
                <a:latin typeface="Segoe UI Light" pitchFamily="34" charset="0"/>
                <a:ea typeface="Segoe UI" pitchFamily="34" charset="0"/>
                <a:cs typeface="Segoe UI" pitchFamily="34" charset="0"/>
              </a:defRPr>
            </a:lvl1pPr>
            <a:lvl2pPr>
              <a:spcBef>
                <a:spcPts val="0"/>
              </a:spcBef>
              <a:spcAft>
                <a:spcPts val="612"/>
              </a:spcAft>
              <a:buClr>
                <a:schemeClr val="bg2">
                  <a:lumMod val="50000"/>
                </a:schemeClr>
              </a:buClr>
              <a:defRPr sz="2937">
                <a:solidFill>
                  <a:srgbClr val="282828"/>
                </a:solidFill>
                <a:latin typeface="Segoe UI Light" pitchFamily="34" charset="0"/>
              </a:defRPr>
            </a:lvl2pPr>
          </a:lstStyle>
          <a:p>
            <a:pPr lvl="0"/>
            <a:r>
              <a:rPr lang="en-US" smtClean="0"/>
              <a:t>Click to edit Master text styles</a:t>
            </a:r>
          </a:p>
          <a:p>
            <a:pPr lvl="1"/>
            <a:r>
              <a:rPr lang="en-US" smtClean="0"/>
              <a:t>Second level</a:t>
            </a:r>
          </a:p>
          <a:p>
            <a:pPr lvl="2"/>
            <a:r>
              <a:rPr lang="en-US" smtClean="0"/>
              <a:t>Third level</a:t>
            </a:r>
          </a:p>
        </p:txBody>
      </p:sp>
      <p:sp>
        <p:nvSpPr>
          <p:cNvPr id="9" name="Text Placeholder 8"/>
          <p:cNvSpPr>
            <a:spLocks noGrp="1"/>
          </p:cNvSpPr>
          <p:nvPr>
            <p:ph type="body" sz="quarter" idx="13"/>
          </p:nvPr>
        </p:nvSpPr>
        <p:spPr>
          <a:xfrm>
            <a:off x="310912" y="284964"/>
            <a:ext cx="11814651" cy="786883"/>
          </a:xfrm>
        </p:spPr>
        <p:txBody>
          <a:bodyPr>
            <a:noAutofit/>
          </a:bodyPr>
          <a:lstStyle>
            <a:lvl1pPr marL="0" indent="0" algn="l" defTabSz="1112980" rtl="0" eaLnBrk="1" latinLnBrk="0" hangingPunct="1">
              <a:spcBef>
                <a:spcPct val="0"/>
              </a:spcBef>
              <a:buNone/>
              <a:defRPr lang="en-US" sz="4406" kern="1200" cap="none" baseline="0" dirty="0">
                <a:solidFill>
                  <a:srgbClr val="969696"/>
                </a:solidFill>
                <a:latin typeface="Segoe UI Light" pitchFamily="34" charset="0"/>
                <a:ea typeface="Segoe UI" pitchFamily="34" charset="0"/>
                <a:cs typeface="Segoe UI" pitchFamily="34" charset="0"/>
              </a:defRPr>
            </a:lvl1pPr>
          </a:lstStyle>
          <a:p>
            <a:pPr lvl="0"/>
            <a:r>
              <a:rPr lang="en-US" smtClean="0"/>
              <a:t>Click to edit Master text styles</a:t>
            </a:r>
          </a:p>
        </p:txBody>
      </p:sp>
      <p:sp>
        <p:nvSpPr>
          <p:cNvPr id="4" name="Footer Placeholder 4"/>
          <p:cNvSpPr>
            <a:spLocks noGrp="1"/>
          </p:cNvSpPr>
          <p:nvPr>
            <p:ph type="ftr" sz="quarter" idx="14"/>
          </p:nvPr>
        </p:nvSpPr>
        <p:spPr/>
        <p:txBody>
          <a:bodyPr/>
          <a:lstStyle>
            <a:lvl1pPr defTabSz="1112980">
              <a:defRPr sz="2203">
                <a:solidFill>
                  <a:srgbClr val="000000"/>
                </a:solidFill>
              </a:defRPr>
            </a:lvl1pPr>
          </a:lstStyle>
          <a:p>
            <a:pPr>
              <a:defRPr/>
            </a:pPr>
            <a:r>
              <a:t>Microsoft Confidential – Internal Use Only </a:t>
            </a:r>
            <a:endParaRPr dirty="0"/>
          </a:p>
        </p:txBody>
      </p:sp>
      <p:sp>
        <p:nvSpPr>
          <p:cNvPr id="5" name="Slide Number Placeholder 5"/>
          <p:cNvSpPr>
            <a:spLocks noGrp="1"/>
          </p:cNvSpPr>
          <p:nvPr>
            <p:ph type="sldNum" sz="quarter" idx="15"/>
          </p:nvPr>
        </p:nvSpPr>
        <p:spPr/>
        <p:txBody>
          <a:bodyPr/>
          <a:lstStyle>
            <a:lvl1pPr defTabSz="1112980" eaLnBrk="0" hangingPunct="0">
              <a:defRPr sz="2203">
                <a:solidFill>
                  <a:srgbClr val="282828"/>
                </a:solidFill>
                <a:latin typeface="Segoe UI" panose="020B0502040204020203" pitchFamily="34" charset="0"/>
                <a:ea typeface="MS PGothic" panose="020B0600070205080204" pitchFamily="34" charset="-128"/>
              </a:defRPr>
            </a:lvl1pPr>
          </a:lstStyle>
          <a:p>
            <a:pPr>
              <a:defRPr/>
            </a:pPr>
            <a:fld id="{5698D25D-A74F-466D-B8BD-121B2BE63830}" type="slidenum">
              <a:rPr lang="en-US"/>
              <a:pPr>
                <a:defRPr/>
              </a:pPr>
              <a:t>‹#›</a:t>
            </a:fld>
            <a:endParaRPr lang="en-US" dirty="0"/>
          </a:p>
        </p:txBody>
      </p:sp>
    </p:spTree>
    <p:extLst>
      <p:ext uri="{BB962C8B-B14F-4D97-AF65-F5344CB8AC3E}">
        <p14:creationId xmlns:p14="http://schemas.microsoft.com/office/powerpoint/2010/main" val="366117090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ubtitle / Title / 3 column">
    <p:spTree>
      <p:nvGrpSpPr>
        <p:cNvPr id="1" name=""/>
        <p:cNvGrpSpPr/>
        <p:nvPr/>
      </p:nvGrpSpPr>
      <p:grpSpPr>
        <a:xfrm>
          <a:off x="0" y="0"/>
          <a:ext cx="0" cy="0"/>
          <a:chOff x="0" y="0"/>
          <a:chExt cx="0" cy="0"/>
        </a:xfrm>
      </p:grpSpPr>
      <p:sp>
        <p:nvSpPr>
          <p:cNvPr id="4" name="Content Placeholder 2"/>
          <p:cNvSpPr txBox="1">
            <a:spLocks/>
          </p:cNvSpPr>
          <p:nvPr userDrawn="1"/>
        </p:nvSpPr>
        <p:spPr>
          <a:xfrm>
            <a:off x="310912" y="1880750"/>
            <a:ext cx="11814651" cy="4725190"/>
          </a:xfrm>
          <a:prstGeom prst="rect">
            <a:avLst/>
          </a:prstGeom>
        </p:spPr>
        <p:txBody>
          <a:bodyPr lIns="111302" tIns="55645" rIns="111302" bIns="55645" numCol="3" spcCol="182880">
            <a:normAutofit/>
          </a:bodyPr>
          <a:lstStyle>
            <a:lvl1pPr marL="0" indent="0" algn="l" defTabSz="909372" rtl="0" eaLnBrk="1" latinLnBrk="0" hangingPunct="1">
              <a:spcBef>
                <a:spcPts val="1400"/>
              </a:spcBef>
              <a:spcAft>
                <a:spcPts val="800"/>
              </a:spcAft>
              <a:buClr>
                <a:schemeClr val="tx1">
                  <a:lumMod val="50000"/>
                  <a:lumOff val="50000"/>
                </a:schemeClr>
              </a:buClr>
              <a:buFont typeface="Arial" pitchFamily="34" charset="0"/>
              <a:buNone/>
              <a:defRPr lang="en-US" sz="2800" kern="1200" dirty="0" smtClean="0">
                <a:solidFill>
                  <a:srgbClr val="282828"/>
                </a:solidFill>
                <a:latin typeface="Segoe UI Light" pitchFamily="34" charset="0"/>
                <a:ea typeface="Segoe UI" pitchFamily="34" charset="0"/>
                <a:cs typeface="Segoe UI" pitchFamily="34" charset="0"/>
              </a:defRPr>
            </a:lvl1pPr>
            <a:lvl2pPr marL="687444" indent="-232843" algn="l" defTabSz="909372" rtl="0" eaLnBrk="1" latinLnBrk="0" hangingPunct="1">
              <a:spcBef>
                <a:spcPts val="0"/>
              </a:spcBef>
              <a:spcAft>
                <a:spcPts val="500"/>
              </a:spcAft>
              <a:buClr>
                <a:schemeClr val="bg2">
                  <a:lumMod val="50000"/>
                </a:schemeClr>
              </a:buClr>
              <a:buFont typeface="Arial" pitchFamily="34" charset="0"/>
              <a:buChar char="•"/>
              <a:defRPr sz="2400" kern="1200" baseline="0">
                <a:solidFill>
                  <a:srgbClr val="282828"/>
                </a:solidFill>
                <a:latin typeface="Segoe UI Light" pitchFamily="34" charset="0"/>
                <a:ea typeface="Segoe UI" pitchFamily="34" charset="0"/>
                <a:cs typeface="Segoe UI" pitchFamily="34" charset="0"/>
              </a:defRPr>
            </a:lvl2pPr>
            <a:lvl3pPr marL="909191" indent="0" algn="l" defTabSz="909372" rtl="0" eaLnBrk="1" latinLnBrk="0" hangingPunct="1">
              <a:spcBef>
                <a:spcPct val="20000"/>
              </a:spcBef>
              <a:buFont typeface="Arial" pitchFamily="34" charset="0"/>
              <a:buNone/>
              <a:defRPr sz="2400" kern="1200">
                <a:solidFill>
                  <a:schemeClr val="tx1">
                    <a:lumMod val="75000"/>
                    <a:lumOff val="25000"/>
                  </a:schemeClr>
                </a:solidFill>
                <a:latin typeface="Segoe UI" pitchFamily="34" charset="0"/>
                <a:ea typeface="Segoe UI" pitchFamily="34" charset="0"/>
                <a:cs typeface="Segoe UI" pitchFamily="34" charset="0"/>
              </a:defRPr>
            </a:lvl3pPr>
            <a:lvl4pPr marL="1591397" indent="-227341" algn="l" defTabSz="909372" rtl="0" eaLnBrk="1" latinLnBrk="0" hangingPunct="1">
              <a:spcBef>
                <a:spcPct val="20000"/>
              </a:spcBef>
              <a:buFont typeface="Arial" pitchFamily="34" charset="0"/>
              <a:buChar char="–"/>
              <a:defRPr sz="2400" kern="1200">
                <a:solidFill>
                  <a:schemeClr val="tx1">
                    <a:lumMod val="75000"/>
                    <a:lumOff val="25000"/>
                  </a:schemeClr>
                </a:solidFill>
                <a:latin typeface="Segoe UI" pitchFamily="34" charset="0"/>
                <a:ea typeface="Segoe UI" pitchFamily="34" charset="0"/>
                <a:cs typeface="Segoe UI" pitchFamily="34" charset="0"/>
              </a:defRPr>
            </a:lvl4pPr>
            <a:lvl5pPr marL="2046079" indent="-227341" algn="l" defTabSz="909372" rtl="0" eaLnBrk="1" latinLnBrk="0" hangingPunct="1">
              <a:spcBef>
                <a:spcPct val="20000"/>
              </a:spcBef>
              <a:buFont typeface="Arial" pitchFamily="34" charset="0"/>
              <a:buChar char="»"/>
              <a:defRPr sz="2400" kern="1200">
                <a:solidFill>
                  <a:schemeClr val="tx1">
                    <a:lumMod val="75000"/>
                    <a:lumOff val="25000"/>
                  </a:schemeClr>
                </a:solidFill>
                <a:latin typeface="Segoe UI" pitchFamily="34" charset="0"/>
                <a:ea typeface="Segoe UI" pitchFamily="34" charset="0"/>
                <a:cs typeface="Segoe UI" pitchFamily="34" charset="0"/>
              </a:defRPr>
            </a:lvl5pPr>
            <a:lvl6pPr marL="2500761" indent="-227341" algn="l" defTabSz="9093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448" indent="-227341" algn="l" defTabSz="9093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0130" indent="-227341" algn="l" defTabSz="9093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809" indent="-227341" algn="l" defTabSz="90937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Bef>
                <a:spcPts val="734"/>
              </a:spcBef>
              <a:spcAft>
                <a:spcPts val="367"/>
              </a:spcAft>
              <a:buClr>
                <a:srgbClr val="000000">
                  <a:lumMod val="50000"/>
                  <a:lumOff val="50000"/>
                </a:srgbClr>
              </a:buClr>
              <a:defRPr/>
            </a:pPr>
            <a:r>
              <a:rPr sz="2203">
                <a:latin typeface="Segoe UI" pitchFamily="34" charset="0"/>
              </a:rPr>
              <a:t>Item 1</a:t>
            </a:r>
          </a:p>
          <a:p>
            <a:pPr fontAlgn="auto">
              <a:spcBef>
                <a:spcPts val="734"/>
              </a:spcBef>
              <a:spcAft>
                <a:spcPts val="367"/>
              </a:spcAft>
              <a:buClr>
                <a:srgbClr val="000000">
                  <a:lumMod val="50000"/>
                  <a:lumOff val="50000"/>
                </a:srgbClr>
              </a:buClr>
              <a:defRPr/>
            </a:pPr>
            <a:r>
              <a:rPr sz="2203">
                <a:latin typeface="Segoe UI" pitchFamily="34" charset="0"/>
              </a:rPr>
              <a:t>Item 2</a:t>
            </a:r>
          </a:p>
          <a:p>
            <a:pPr fontAlgn="auto">
              <a:spcBef>
                <a:spcPts val="734"/>
              </a:spcBef>
              <a:spcAft>
                <a:spcPts val="367"/>
              </a:spcAft>
              <a:buClr>
                <a:srgbClr val="000000">
                  <a:lumMod val="50000"/>
                  <a:lumOff val="50000"/>
                </a:srgbClr>
              </a:buClr>
              <a:defRPr/>
            </a:pPr>
            <a:r>
              <a:rPr sz="2203">
                <a:latin typeface="Segoe UI" pitchFamily="34" charset="0"/>
              </a:rPr>
              <a:t>Item 3</a:t>
            </a:r>
          </a:p>
          <a:p>
            <a:pPr fontAlgn="auto">
              <a:spcBef>
                <a:spcPts val="734"/>
              </a:spcBef>
              <a:spcAft>
                <a:spcPts val="367"/>
              </a:spcAft>
              <a:buClr>
                <a:srgbClr val="000000">
                  <a:lumMod val="50000"/>
                  <a:lumOff val="50000"/>
                </a:srgbClr>
              </a:buClr>
              <a:defRPr/>
            </a:pPr>
            <a:r>
              <a:rPr sz="2203">
                <a:latin typeface="Segoe UI" pitchFamily="34" charset="0"/>
              </a:rPr>
              <a:t>Item 4</a:t>
            </a:r>
          </a:p>
          <a:p>
            <a:pPr fontAlgn="auto">
              <a:spcBef>
                <a:spcPts val="734"/>
              </a:spcBef>
              <a:spcAft>
                <a:spcPts val="367"/>
              </a:spcAft>
              <a:buClr>
                <a:srgbClr val="000000">
                  <a:lumMod val="50000"/>
                  <a:lumOff val="50000"/>
                </a:srgbClr>
              </a:buClr>
              <a:defRPr/>
            </a:pPr>
            <a:r>
              <a:rPr sz="2203">
                <a:latin typeface="Segoe UI" pitchFamily="34" charset="0"/>
              </a:rPr>
              <a:t>Item 5</a:t>
            </a:r>
          </a:p>
          <a:p>
            <a:pPr fontAlgn="auto">
              <a:spcBef>
                <a:spcPts val="734"/>
              </a:spcBef>
              <a:spcAft>
                <a:spcPts val="367"/>
              </a:spcAft>
              <a:buClr>
                <a:srgbClr val="000000">
                  <a:lumMod val="50000"/>
                  <a:lumOff val="50000"/>
                </a:srgbClr>
              </a:buClr>
              <a:defRPr/>
            </a:pPr>
            <a:r>
              <a:rPr sz="2203">
                <a:latin typeface="Segoe UI" pitchFamily="34" charset="0"/>
              </a:rPr>
              <a:t>Item 6</a:t>
            </a:r>
          </a:p>
          <a:p>
            <a:pPr fontAlgn="auto">
              <a:spcBef>
                <a:spcPts val="734"/>
              </a:spcBef>
              <a:spcAft>
                <a:spcPts val="367"/>
              </a:spcAft>
              <a:buClr>
                <a:srgbClr val="000000">
                  <a:lumMod val="50000"/>
                  <a:lumOff val="50000"/>
                </a:srgbClr>
              </a:buClr>
              <a:defRPr/>
            </a:pPr>
            <a:r>
              <a:rPr sz="2203">
                <a:latin typeface="Segoe UI" pitchFamily="34" charset="0"/>
              </a:rPr>
              <a:t>Item 7</a:t>
            </a:r>
          </a:p>
          <a:p>
            <a:pPr fontAlgn="auto">
              <a:spcBef>
                <a:spcPts val="734"/>
              </a:spcBef>
              <a:spcAft>
                <a:spcPts val="367"/>
              </a:spcAft>
              <a:buClr>
                <a:srgbClr val="000000">
                  <a:lumMod val="50000"/>
                  <a:lumOff val="50000"/>
                </a:srgbClr>
              </a:buClr>
              <a:defRPr/>
            </a:pPr>
            <a:r>
              <a:rPr sz="2203">
                <a:latin typeface="Segoe UI" pitchFamily="34" charset="0"/>
              </a:rPr>
              <a:t>Item 8</a:t>
            </a:r>
          </a:p>
          <a:p>
            <a:pPr fontAlgn="auto">
              <a:spcBef>
                <a:spcPts val="734"/>
              </a:spcBef>
              <a:spcAft>
                <a:spcPts val="367"/>
              </a:spcAft>
              <a:buClr>
                <a:srgbClr val="000000">
                  <a:lumMod val="50000"/>
                  <a:lumOff val="50000"/>
                </a:srgbClr>
              </a:buClr>
              <a:defRPr/>
            </a:pPr>
            <a:r>
              <a:rPr sz="2203">
                <a:latin typeface="Segoe UI" pitchFamily="34" charset="0"/>
              </a:rPr>
              <a:t>Item 9</a:t>
            </a:r>
          </a:p>
          <a:p>
            <a:pPr fontAlgn="auto">
              <a:spcBef>
                <a:spcPts val="734"/>
              </a:spcBef>
              <a:spcAft>
                <a:spcPts val="367"/>
              </a:spcAft>
              <a:buClr>
                <a:srgbClr val="000000">
                  <a:lumMod val="50000"/>
                  <a:lumOff val="50000"/>
                </a:srgbClr>
              </a:buClr>
              <a:defRPr/>
            </a:pPr>
            <a:r>
              <a:rPr sz="2203">
                <a:latin typeface="Segoe UI" pitchFamily="34" charset="0"/>
              </a:rPr>
              <a:t>Item 10</a:t>
            </a:r>
          </a:p>
          <a:p>
            <a:pPr fontAlgn="auto">
              <a:spcBef>
                <a:spcPts val="734"/>
              </a:spcBef>
              <a:spcAft>
                <a:spcPts val="367"/>
              </a:spcAft>
              <a:buClr>
                <a:srgbClr val="000000">
                  <a:lumMod val="50000"/>
                  <a:lumOff val="50000"/>
                </a:srgbClr>
              </a:buClr>
              <a:defRPr/>
            </a:pPr>
            <a:r>
              <a:rPr sz="2203">
                <a:latin typeface="Segoe UI" pitchFamily="34" charset="0"/>
              </a:rPr>
              <a:t>Item 11</a:t>
            </a:r>
          </a:p>
          <a:p>
            <a:pPr fontAlgn="auto">
              <a:spcBef>
                <a:spcPts val="734"/>
              </a:spcBef>
              <a:spcAft>
                <a:spcPts val="367"/>
              </a:spcAft>
              <a:buClr>
                <a:srgbClr val="000000">
                  <a:lumMod val="50000"/>
                  <a:lumOff val="50000"/>
                </a:srgbClr>
              </a:buClr>
              <a:defRPr/>
            </a:pPr>
            <a:r>
              <a:rPr sz="2203">
                <a:latin typeface="Segoe UI" pitchFamily="34" charset="0"/>
              </a:rPr>
              <a:t>Item 12</a:t>
            </a:r>
          </a:p>
          <a:p>
            <a:pPr fontAlgn="auto">
              <a:spcBef>
                <a:spcPts val="734"/>
              </a:spcBef>
              <a:spcAft>
                <a:spcPts val="367"/>
              </a:spcAft>
              <a:buClr>
                <a:srgbClr val="000000">
                  <a:lumMod val="50000"/>
                  <a:lumOff val="50000"/>
                </a:srgbClr>
              </a:buClr>
              <a:defRPr/>
            </a:pPr>
            <a:r>
              <a:rPr sz="2203">
                <a:latin typeface="Segoe UI" pitchFamily="34" charset="0"/>
              </a:rPr>
              <a:t>Item 13</a:t>
            </a:r>
          </a:p>
          <a:p>
            <a:pPr fontAlgn="auto">
              <a:spcBef>
                <a:spcPts val="734"/>
              </a:spcBef>
              <a:spcAft>
                <a:spcPts val="367"/>
              </a:spcAft>
              <a:buClr>
                <a:srgbClr val="000000">
                  <a:lumMod val="50000"/>
                  <a:lumOff val="50000"/>
                </a:srgbClr>
              </a:buClr>
              <a:defRPr/>
            </a:pPr>
            <a:r>
              <a:rPr sz="2203">
                <a:latin typeface="Segoe UI" pitchFamily="34" charset="0"/>
              </a:rPr>
              <a:t>Item 14</a:t>
            </a:r>
          </a:p>
          <a:p>
            <a:pPr fontAlgn="auto">
              <a:spcBef>
                <a:spcPts val="734"/>
              </a:spcBef>
              <a:spcAft>
                <a:spcPts val="367"/>
              </a:spcAft>
              <a:buClr>
                <a:srgbClr val="000000">
                  <a:lumMod val="50000"/>
                  <a:lumOff val="50000"/>
                </a:srgbClr>
              </a:buClr>
              <a:defRPr/>
            </a:pPr>
            <a:r>
              <a:rPr sz="2203">
                <a:latin typeface="Segoe UI" pitchFamily="34" charset="0"/>
              </a:rPr>
              <a:t>Item 15</a:t>
            </a:r>
          </a:p>
          <a:p>
            <a:pPr fontAlgn="auto">
              <a:spcBef>
                <a:spcPts val="734"/>
              </a:spcBef>
              <a:spcAft>
                <a:spcPts val="367"/>
              </a:spcAft>
              <a:buClr>
                <a:srgbClr val="000000">
                  <a:lumMod val="50000"/>
                  <a:lumOff val="50000"/>
                </a:srgbClr>
              </a:buClr>
              <a:defRPr/>
            </a:pPr>
            <a:r>
              <a:rPr sz="2203">
                <a:latin typeface="Segoe UI" pitchFamily="34" charset="0"/>
              </a:rPr>
              <a:t>Item 16</a:t>
            </a:r>
          </a:p>
          <a:p>
            <a:pPr fontAlgn="auto">
              <a:spcBef>
                <a:spcPts val="734"/>
              </a:spcBef>
              <a:spcAft>
                <a:spcPts val="367"/>
              </a:spcAft>
              <a:buClr>
                <a:srgbClr val="000000">
                  <a:lumMod val="50000"/>
                  <a:lumOff val="50000"/>
                </a:srgbClr>
              </a:buClr>
              <a:defRPr/>
            </a:pPr>
            <a:r>
              <a:rPr sz="2203">
                <a:latin typeface="Segoe UI" pitchFamily="34" charset="0"/>
              </a:rPr>
              <a:t>Item 17</a:t>
            </a:r>
          </a:p>
          <a:p>
            <a:pPr fontAlgn="auto">
              <a:spcBef>
                <a:spcPts val="734"/>
              </a:spcBef>
              <a:spcAft>
                <a:spcPts val="367"/>
              </a:spcAft>
              <a:buClr>
                <a:srgbClr val="000000">
                  <a:lumMod val="50000"/>
                  <a:lumOff val="50000"/>
                </a:srgbClr>
              </a:buClr>
              <a:defRPr/>
            </a:pPr>
            <a:r>
              <a:rPr sz="2203">
                <a:latin typeface="Segoe UI" pitchFamily="34" charset="0"/>
              </a:rPr>
              <a:t>Item 18</a:t>
            </a:r>
          </a:p>
          <a:p>
            <a:pPr fontAlgn="auto">
              <a:spcBef>
                <a:spcPts val="734"/>
              </a:spcBef>
              <a:spcAft>
                <a:spcPts val="367"/>
              </a:spcAft>
              <a:buClr>
                <a:srgbClr val="000000">
                  <a:lumMod val="50000"/>
                  <a:lumOff val="50000"/>
                </a:srgbClr>
              </a:buClr>
              <a:defRPr/>
            </a:pPr>
            <a:r>
              <a:rPr sz="2203">
                <a:latin typeface="Segoe UI" pitchFamily="34" charset="0"/>
              </a:rPr>
              <a:t>Item 19</a:t>
            </a:r>
          </a:p>
          <a:p>
            <a:pPr fontAlgn="auto">
              <a:spcBef>
                <a:spcPts val="734"/>
              </a:spcBef>
              <a:spcAft>
                <a:spcPts val="367"/>
              </a:spcAft>
              <a:buClr>
                <a:srgbClr val="000000">
                  <a:lumMod val="50000"/>
                  <a:lumOff val="50000"/>
                </a:srgbClr>
              </a:buClr>
              <a:defRPr/>
            </a:pPr>
            <a:r>
              <a:rPr sz="2203">
                <a:latin typeface="Segoe UI" pitchFamily="34" charset="0"/>
              </a:rPr>
              <a:t>Item 20</a:t>
            </a:r>
          </a:p>
          <a:p>
            <a:pPr fontAlgn="auto">
              <a:spcBef>
                <a:spcPts val="734"/>
              </a:spcBef>
              <a:spcAft>
                <a:spcPts val="367"/>
              </a:spcAft>
              <a:buClr>
                <a:srgbClr val="000000">
                  <a:lumMod val="50000"/>
                  <a:lumOff val="50000"/>
                </a:srgbClr>
              </a:buClr>
              <a:defRPr/>
            </a:pPr>
            <a:r>
              <a:rPr sz="2203">
                <a:latin typeface="Segoe UI" pitchFamily="34" charset="0"/>
              </a:rPr>
              <a:t>Item 21</a:t>
            </a:r>
          </a:p>
          <a:p>
            <a:pPr fontAlgn="auto">
              <a:spcBef>
                <a:spcPts val="734"/>
              </a:spcBef>
              <a:spcAft>
                <a:spcPts val="367"/>
              </a:spcAft>
              <a:buClr>
                <a:srgbClr val="000000">
                  <a:lumMod val="50000"/>
                  <a:lumOff val="50000"/>
                </a:srgbClr>
              </a:buClr>
              <a:defRPr/>
            </a:pPr>
            <a:r>
              <a:rPr sz="2203">
                <a:latin typeface="Segoe UI" pitchFamily="34" charset="0"/>
              </a:rPr>
              <a:t>Item 22</a:t>
            </a:r>
          </a:p>
          <a:p>
            <a:pPr fontAlgn="auto">
              <a:spcBef>
                <a:spcPts val="734"/>
              </a:spcBef>
              <a:spcAft>
                <a:spcPts val="367"/>
              </a:spcAft>
              <a:buClr>
                <a:srgbClr val="000000">
                  <a:lumMod val="50000"/>
                  <a:lumOff val="50000"/>
                </a:srgbClr>
              </a:buClr>
              <a:defRPr/>
            </a:pPr>
            <a:r>
              <a:rPr sz="2203">
                <a:latin typeface="Segoe UI" pitchFamily="34" charset="0"/>
              </a:rPr>
              <a:t>Item 23</a:t>
            </a:r>
          </a:p>
          <a:p>
            <a:pPr fontAlgn="auto">
              <a:spcBef>
                <a:spcPts val="734"/>
              </a:spcBef>
              <a:spcAft>
                <a:spcPts val="367"/>
              </a:spcAft>
              <a:buClr>
                <a:srgbClr val="000000">
                  <a:lumMod val="50000"/>
                  <a:lumOff val="50000"/>
                </a:srgbClr>
              </a:buClr>
              <a:defRPr/>
            </a:pPr>
            <a:r>
              <a:rPr sz="2203">
                <a:latin typeface="Segoe UI" pitchFamily="34" charset="0"/>
              </a:rPr>
              <a:t>Item 24</a:t>
            </a:r>
          </a:p>
          <a:p>
            <a:pPr fontAlgn="auto">
              <a:spcBef>
                <a:spcPts val="734"/>
              </a:spcBef>
              <a:spcAft>
                <a:spcPts val="367"/>
              </a:spcAft>
              <a:buClr>
                <a:srgbClr val="000000">
                  <a:lumMod val="50000"/>
                  <a:lumOff val="50000"/>
                </a:srgbClr>
              </a:buClr>
              <a:defRPr/>
            </a:pPr>
            <a:r>
              <a:rPr sz="2203">
                <a:latin typeface="Segoe UI" pitchFamily="34" charset="0"/>
              </a:rPr>
              <a:t>Item 25</a:t>
            </a:r>
          </a:p>
          <a:p>
            <a:pPr fontAlgn="auto">
              <a:spcBef>
                <a:spcPts val="734"/>
              </a:spcBef>
              <a:spcAft>
                <a:spcPts val="367"/>
              </a:spcAft>
              <a:buClr>
                <a:srgbClr val="000000">
                  <a:lumMod val="50000"/>
                  <a:lumOff val="50000"/>
                </a:srgbClr>
              </a:buClr>
              <a:defRPr/>
            </a:pPr>
            <a:r>
              <a:rPr sz="2203">
                <a:latin typeface="Segoe UI" pitchFamily="34" charset="0"/>
              </a:rPr>
              <a:t>…</a:t>
            </a:r>
          </a:p>
          <a:p>
            <a:pPr fontAlgn="auto">
              <a:spcBef>
                <a:spcPts val="734"/>
              </a:spcBef>
              <a:spcAft>
                <a:spcPts val="367"/>
              </a:spcAft>
              <a:buClr>
                <a:srgbClr val="000000">
                  <a:lumMod val="50000"/>
                  <a:lumOff val="50000"/>
                </a:srgbClr>
              </a:buClr>
              <a:defRPr/>
            </a:pPr>
            <a:endParaRPr sz="2203">
              <a:latin typeface="Segoe UI" pitchFamily="34" charset="0"/>
            </a:endParaRPr>
          </a:p>
        </p:txBody>
      </p:sp>
      <p:sp>
        <p:nvSpPr>
          <p:cNvPr id="9" name="Text Placeholder 8"/>
          <p:cNvSpPr>
            <a:spLocks noGrp="1"/>
          </p:cNvSpPr>
          <p:nvPr>
            <p:ph type="body" sz="quarter" idx="13"/>
          </p:nvPr>
        </p:nvSpPr>
        <p:spPr>
          <a:xfrm>
            <a:off x="310912" y="284964"/>
            <a:ext cx="11814651" cy="786883"/>
          </a:xfrm>
        </p:spPr>
        <p:txBody>
          <a:bodyPr>
            <a:noAutofit/>
          </a:bodyPr>
          <a:lstStyle>
            <a:lvl1pPr marL="0" indent="0" algn="l" defTabSz="1112980" rtl="0" eaLnBrk="1" latinLnBrk="0" hangingPunct="1">
              <a:spcBef>
                <a:spcPct val="0"/>
              </a:spcBef>
              <a:buNone/>
              <a:defRPr lang="en-US" sz="4406" kern="1200" cap="none" baseline="0" dirty="0">
                <a:solidFill>
                  <a:srgbClr val="969696"/>
                </a:solidFill>
                <a:latin typeface="Segoe UI Light" pitchFamily="34" charset="0"/>
                <a:ea typeface="Segoe UI" pitchFamily="34" charset="0"/>
                <a:cs typeface="Segoe UI" pitchFamily="34" charset="0"/>
              </a:defRPr>
            </a:lvl1pPr>
          </a:lstStyle>
          <a:p>
            <a:pPr lvl="0"/>
            <a:r>
              <a:rPr lang="en-US" smtClean="0"/>
              <a:t>Click to edit Master text styles</a:t>
            </a:r>
          </a:p>
        </p:txBody>
      </p:sp>
      <p:sp>
        <p:nvSpPr>
          <p:cNvPr id="7" name="Content Placeholder 2"/>
          <p:cNvSpPr>
            <a:spLocks noGrp="1"/>
          </p:cNvSpPr>
          <p:nvPr>
            <p:ph idx="1"/>
          </p:nvPr>
        </p:nvSpPr>
        <p:spPr>
          <a:xfrm>
            <a:off x="321821" y="1217565"/>
            <a:ext cx="11814651" cy="621736"/>
          </a:xfrm>
        </p:spPr>
        <p:txBody>
          <a:bodyPr>
            <a:noAutofit/>
          </a:bodyPr>
          <a:lstStyle>
            <a:lvl1pPr marL="0" indent="0">
              <a:buNone/>
              <a:defRPr/>
            </a:lvl1pPr>
          </a:lstStyle>
          <a:p>
            <a:pPr lvl="0"/>
            <a:r>
              <a:rPr lang="en-US" smtClean="0"/>
              <a:t>Click to edit Master text styles</a:t>
            </a:r>
          </a:p>
        </p:txBody>
      </p:sp>
      <p:sp>
        <p:nvSpPr>
          <p:cNvPr id="5" name="Footer Placeholder 4"/>
          <p:cNvSpPr>
            <a:spLocks noGrp="1"/>
          </p:cNvSpPr>
          <p:nvPr>
            <p:ph type="ftr" sz="quarter" idx="14"/>
          </p:nvPr>
        </p:nvSpPr>
        <p:spPr/>
        <p:txBody>
          <a:bodyPr/>
          <a:lstStyle>
            <a:lvl1pPr defTabSz="1112980">
              <a:defRPr sz="2203">
                <a:solidFill>
                  <a:srgbClr val="000000"/>
                </a:solidFill>
              </a:defRPr>
            </a:lvl1pPr>
          </a:lstStyle>
          <a:p>
            <a:pPr>
              <a:defRPr/>
            </a:pPr>
            <a:r>
              <a:t>Microsoft Confidential – Internal Use Only </a:t>
            </a:r>
            <a:endParaRPr dirty="0"/>
          </a:p>
        </p:txBody>
      </p:sp>
      <p:sp>
        <p:nvSpPr>
          <p:cNvPr id="6" name="Slide Number Placeholder 5"/>
          <p:cNvSpPr>
            <a:spLocks noGrp="1"/>
          </p:cNvSpPr>
          <p:nvPr>
            <p:ph type="sldNum" sz="quarter" idx="15"/>
          </p:nvPr>
        </p:nvSpPr>
        <p:spPr/>
        <p:txBody>
          <a:bodyPr/>
          <a:lstStyle>
            <a:lvl1pPr defTabSz="1112980" eaLnBrk="0" hangingPunct="0">
              <a:defRPr sz="2203">
                <a:solidFill>
                  <a:srgbClr val="282828"/>
                </a:solidFill>
                <a:latin typeface="Segoe UI" panose="020B0502040204020203" pitchFamily="34" charset="0"/>
                <a:ea typeface="MS PGothic" panose="020B0600070205080204" pitchFamily="34" charset="-128"/>
              </a:defRPr>
            </a:lvl1pPr>
          </a:lstStyle>
          <a:p>
            <a:pPr>
              <a:defRPr/>
            </a:pPr>
            <a:fld id="{8DA858A2-D30C-4CA9-9E35-3F6161BFF9B9}" type="slidenum">
              <a:rPr lang="en-US"/>
              <a:pPr>
                <a:defRPr/>
              </a:pPr>
              <a:t>‹#›</a:t>
            </a:fld>
            <a:endParaRPr lang="en-US" dirty="0"/>
          </a:p>
        </p:txBody>
      </p:sp>
    </p:spTree>
    <p:extLst>
      <p:ext uri="{BB962C8B-B14F-4D97-AF65-F5344CB8AC3E}">
        <p14:creationId xmlns:p14="http://schemas.microsoft.com/office/powerpoint/2010/main" val="343192143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title/ Title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10912" y="1113944"/>
            <a:ext cx="5803688" cy="5491997"/>
          </a:xfrm>
        </p:spPr>
        <p:txBody>
          <a:bodyPr>
            <a:normAutofit/>
          </a:bodyPr>
          <a:lstStyle>
            <a:lvl1pPr marL="283037" indent="-283037">
              <a:spcBef>
                <a:spcPts val="1713"/>
              </a:spcBef>
              <a:spcAft>
                <a:spcPts val="979"/>
              </a:spcAft>
              <a:defRPr sz="2937">
                <a:solidFill>
                  <a:srgbClr val="282828"/>
                </a:solidFill>
                <a:latin typeface="Segoe UI" pitchFamily="34" charset="0"/>
                <a:cs typeface="Segoe UI" pitchFamily="34" charset="0"/>
              </a:defRPr>
            </a:lvl1pPr>
            <a:lvl2pPr>
              <a:spcBef>
                <a:spcPts val="0"/>
              </a:spcBef>
              <a:spcAft>
                <a:spcPts val="612"/>
              </a:spcAft>
              <a:defRPr sz="2448">
                <a:solidFill>
                  <a:srgbClr val="282828"/>
                </a:solidFill>
                <a:latin typeface="Segoe UI" pitchFamily="34" charset="0"/>
                <a:cs typeface="Segoe UI" pitchFamily="34" charset="0"/>
              </a:defRPr>
            </a:lvl2pPr>
          </a:lstStyle>
          <a:p>
            <a:pPr lvl="0"/>
            <a:r>
              <a:rPr lang="en-US" smtClean="0"/>
              <a:t>Click to edit Master text styles</a:t>
            </a:r>
          </a:p>
          <a:p>
            <a:pPr lvl="1"/>
            <a:r>
              <a:rPr lang="en-US" smtClean="0"/>
              <a:t>Second level</a:t>
            </a:r>
          </a:p>
        </p:txBody>
      </p:sp>
      <p:sp>
        <p:nvSpPr>
          <p:cNvPr id="10" name="Content Placeholder 2"/>
          <p:cNvSpPr>
            <a:spLocks noGrp="1"/>
          </p:cNvSpPr>
          <p:nvPr>
            <p:ph idx="14"/>
          </p:nvPr>
        </p:nvSpPr>
        <p:spPr>
          <a:xfrm>
            <a:off x="6321926" y="1113944"/>
            <a:ext cx="5811660" cy="5491997"/>
          </a:xfrm>
        </p:spPr>
        <p:txBody>
          <a:bodyPr>
            <a:normAutofit/>
          </a:bodyPr>
          <a:lstStyle>
            <a:lvl1pPr marL="283037" indent="-283037">
              <a:spcBef>
                <a:spcPts val="1713"/>
              </a:spcBef>
              <a:spcAft>
                <a:spcPts val="979"/>
              </a:spcAft>
              <a:defRPr sz="2937">
                <a:solidFill>
                  <a:srgbClr val="282828"/>
                </a:solidFill>
                <a:latin typeface="Segoe UI" pitchFamily="34" charset="0"/>
                <a:cs typeface="Segoe UI" pitchFamily="34" charset="0"/>
              </a:defRPr>
            </a:lvl1pPr>
            <a:lvl2pPr>
              <a:spcBef>
                <a:spcPts val="0"/>
              </a:spcBef>
              <a:spcAft>
                <a:spcPts val="612"/>
              </a:spcAft>
              <a:defRPr sz="2448">
                <a:solidFill>
                  <a:srgbClr val="282828"/>
                </a:solidFill>
                <a:latin typeface="Segoe UI" pitchFamily="34" charset="0"/>
                <a:cs typeface="Segoe UI" pitchFamily="34" charset="0"/>
              </a:defRPr>
            </a:lvl2pPr>
          </a:lstStyle>
          <a:p>
            <a:pPr lvl="0"/>
            <a:r>
              <a:rPr lang="en-US" smtClean="0"/>
              <a:t>Click to edit Master text styles</a:t>
            </a:r>
          </a:p>
          <a:p>
            <a:pPr lvl="1"/>
            <a:r>
              <a:rPr lang="en-US" smtClean="0"/>
              <a:t>Second level</a:t>
            </a:r>
          </a:p>
        </p:txBody>
      </p:sp>
      <p:sp>
        <p:nvSpPr>
          <p:cNvPr id="11" name="Title Placeholder 1"/>
          <p:cNvSpPr>
            <a:spLocks noGrp="1"/>
          </p:cNvSpPr>
          <p:nvPr>
            <p:ph type="title"/>
          </p:nvPr>
        </p:nvSpPr>
        <p:spPr>
          <a:xfrm>
            <a:off x="310912" y="233183"/>
            <a:ext cx="11814651" cy="652821"/>
          </a:xfrm>
          <a:prstGeom prst="rect">
            <a:avLst/>
          </a:prstGeom>
        </p:spPr>
        <p:txBody>
          <a:bodyPr lIns="90941" tIns="45466" rIns="90941" bIns="45466" anchorCtr="0"/>
          <a:lstStyle>
            <a:lvl1pPr>
              <a:defRPr lang="en-US" sz="4406" kern="1200" cap="none" baseline="0" dirty="0">
                <a:solidFill>
                  <a:srgbClr val="969696"/>
                </a:solidFill>
                <a:latin typeface="Segoe UI Light" pitchFamily="34" charset="0"/>
                <a:ea typeface="Segoe UI" pitchFamily="34" charset="0"/>
                <a:cs typeface="Segoe UI" pitchFamily="34" charset="0"/>
              </a:defRPr>
            </a:lvl1pPr>
          </a:lstStyle>
          <a:p>
            <a:pPr lvl="0"/>
            <a:r>
              <a:rPr lang="en-US" smtClean="0"/>
              <a:t>Click to edit Master title style</a:t>
            </a:r>
            <a:endParaRPr lang="en-US" dirty="0"/>
          </a:p>
        </p:txBody>
      </p:sp>
      <p:sp>
        <p:nvSpPr>
          <p:cNvPr id="5" name="Footer Placeholder 4"/>
          <p:cNvSpPr>
            <a:spLocks noGrp="1"/>
          </p:cNvSpPr>
          <p:nvPr>
            <p:ph type="ftr" sz="quarter" idx="15"/>
          </p:nvPr>
        </p:nvSpPr>
        <p:spPr/>
        <p:txBody>
          <a:bodyPr/>
          <a:lstStyle>
            <a:lvl1pPr defTabSz="1112980">
              <a:defRPr sz="2203">
                <a:solidFill>
                  <a:srgbClr val="282828"/>
                </a:solidFill>
              </a:defRPr>
            </a:lvl1pPr>
          </a:lstStyle>
          <a:p>
            <a:pPr>
              <a:defRPr/>
            </a:pPr>
            <a:r>
              <a:t>Microsoft Confidential – Internal Use Only </a:t>
            </a:r>
            <a:endParaRPr dirty="0"/>
          </a:p>
        </p:txBody>
      </p:sp>
      <p:sp>
        <p:nvSpPr>
          <p:cNvPr id="6" name="Slide Number Placeholder 5"/>
          <p:cNvSpPr>
            <a:spLocks noGrp="1"/>
          </p:cNvSpPr>
          <p:nvPr>
            <p:ph type="sldNum" sz="quarter" idx="16"/>
          </p:nvPr>
        </p:nvSpPr>
        <p:spPr/>
        <p:txBody>
          <a:bodyPr/>
          <a:lstStyle>
            <a:lvl1pPr defTabSz="1112980" eaLnBrk="0" hangingPunct="0">
              <a:defRPr sz="2203">
                <a:solidFill>
                  <a:srgbClr val="282828"/>
                </a:solidFill>
                <a:latin typeface="Segoe UI" panose="020B0502040204020203" pitchFamily="34" charset="0"/>
                <a:ea typeface="MS PGothic" panose="020B0600070205080204" pitchFamily="34" charset="-128"/>
              </a:defRPr>
            </a:lvl1pPr>
          </a:lstStyle>
          <a:p>
            <a:pPr>
              <a:defRPr/>
            </a:pPr>
            <a:fld id="{E9FA471B-7505-4A91-B9A5-0B259ACC1FCC}" type="slidenum">
              <a:rPr lang="en-US"/>
              <a:pPr>
                <a:defRPr/>
              </a:pPr>
              <a:t>‹#›</a:t>
            </a:fld>
            <a:endParaRPr lang="en-US" dirty="0"/>
          </a:p>
        </p:txBody>
      </p:sp>
    </p:spTree>
    <p:extLst>
      <p:ext uri="{BB962C8B-B14F-4D97-AF65-F5344CB8AC3E}">
        <p14:creationId xmlns:p14="http://schemas.microsoft.com/office/powerpoint/2010/main" val="87802259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07274" y="284963"/>
            <a:ext cx="11918289" cy="729675"/>
          </a:xfrm>
          <a:prstGeom prst="rect">
            <a:avLst/>
          </a:prstGeom>
        </p:spPr>
        <p:txBody>
          <a:bodyPr lIns="91440" tIns="45720" rIns="91440" bIns="45720" anchor="ctr"/>
          <a:lstStyle>
            <a:lvl1pPr>
              <a:defRPr lang="en-US" sz="4406" kern="1200" cap="none" baseline="0" dirty="0">
                <a:solidFill>
                  <a:srgbClr val="969696"/>
                </a:solidFill>
                <a:latin typeface="Segoe UI Light" pitchFamily="34" charset="0"/>
                <a:ea typeface="Segoe UI" pitchFamily="34" charset="0"/>
                <a:cs typeface="Segoe UI" pitchFamily="34" charset="0"/>
              </a:defRPr>
            </a:lvl1pPr>
          </a:lstStyle>
          <a:p>
            <a:r>
              <a:rPr lang="en-US" smtClean="0"/>
              <a:t>Click to edit Master title style</a:t>
            </a:r>
            <a:endParaRPr lang="en-US" dirty="0"/>
          </a:p>
        </p:txBody>
      </p:sp>
      <p:sp>
        <p:nvSpPr>
          <p:cNvPr id="9" name="Text Placeholder 2"/>
          <p:cNvSpPr>
            <a:spLocks noGrp="1"/>
          </p:cNvSpPr>
          <p:nvPr>
            <p:ph idx="1"/>
          </p:nvPr>
        </p:nvSpPr>
        <p:spPr>
          <a:xfrm>
            <a:off x="207277" y="1113943"/>
            <a:ext cx="11918287" cy="5133636"/>
          </a:xfrm>
          <a:prstGeom prst="rect">
            <a:avLst/>
          </a:prstGeom>
        </p:spPr>
        <p:txBody>
          <a:bodyPr lIns="91440" tIns="45720" rIns="91440" bIns="45720" rtlCol="0">
            <a:normAutofit/>
          </a:bodyPr>
          <a:lstStyle>
            <a:lvl1pPr>
              <a:defRPr>
                <a:solidFill>
                  <a:srgbClr val="282828"/>
                </a:solidFill>
              </a:defRPr>
            </a:lvl1pPr>
            <a:lvl2pPr>
              <a:defRPr>
                <a:solidFill>
                  <a:srgbClr val="282828"/>
                </a:solidFill>
                <a:latin typeface="Segoe UI" pitchFamily="34" charset="0"/>
                <a:cs typeface="Segoe UI" pitchFamily="34" charset="0"/>
              </a:defRPr>
            </a:lvl2pPr>
            <a:lvl3pPr marL="1119134" indent="0">
              <a:buNone/>
              <a:defRPr lang="en-US" sz="2937" kern="1200" dirty="0" smtClean="0">
                <a:solidFill>
                  <a:srgbClr val="282828"/>
                </a:solidFill>
                <a:latin typeface="Segoe UI" pitchFamily="34" charset="0"/>
                <a:ea typeface="+mn-ea"/>
                <a:cs typeface="Segoe UI" pitchFamily="34" charset="0"/>
              </a:defRPr>
            </a:lvl3pPr>
            <a:lvl4pPr marL="2098377" indent="-419675">
              <a:defRPr lang="en-US" sz="2448" kern="1200" dirty="0" smtClean="0">
                <a:solidFill>
                  <a:srgbClr val="282828"/>
                </a:solidFill>
                <a:latin typeface="Segoe UI" pitchFamily="34" charset="0"/>
                <a:ea typeface="+mn-ea"/>
                <a:cs typeface="Segoe UI" pitchFamily="34" charset="0"/>
              </a:defRPr>
            </a:lvl4pPr>
            <a:lvl5pPr marL="2657944" indent="-419675">
              <a:defRPr lang="en-US" sz="2203" kern="1200" dirty="0">
                <a:solidFill>
                  <a:srgbClr val="282828"/>
                </a:solidFill>
                <a:latin typeface="Segoe UI" pitchFamily="34" charset="0"/>
                <a:ea typeface="+mn-ea"/>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2"/>
          <p:cNvSpPr>
            <a:spLocks noGrp="1"/>
          </p:cNvSpPr>
          <p:nvPr>
            <p:ph type="ftr" sz="quarter" idx="10"/>
          </p:nvPr>
        </p:nvSpPr>
        <p:spPr/>
        <p:txBody>
          <a:bodyPr/>
          <a:lstStyle>
            <a:lvl1pPr defTabSz="1112980">
              <a:defRPr sz="2203">
                <a:solidFill>
                  <a:srgbClr val="282828"/>
                </a:solidFill>
              </a:defRPr>
            </a:lvl1pPr>
          </a:lstStyle>
          <a:p>
            <a:pPr>
              <a:defRPr/>
            </a:pPr>
            <a:r>
              <a:t>Microsoft Confidential – Internal Use Only </a:t>
            </a:r>
            <a:endParaRPr dirty="0"/>
          </a:p>
        </p:txBody>
      </p:sp>
      <p:sp>
        <p:nvSpPr>
          <p:cNvPr id="6" name="Slide Number Placeholder 3"/>
          <p:cNvSpPr>
            <a:spLocks noGrp="1"/>
          </p:cNvSpPr>
          <p:nvPr>
            <p:ph type="sldNum" sz="quarter" idx="11"/>
          </p:nvPr>
        </p:nvSpPr>
        <p:spPr>
          <a:xfrm>
            <a:off x="4763" y="6708775"/>
            <a:ext cx="512762" cy="255588"/>
          </a:xfrm>
        </p:spPr>
        <p:txBody>
          <a:bodyPr/>
          <a:lstStyle>
            <a:lvl1pPr defTabSz="1112980" eaLnBrk="0" hangingPunct="0">
              <a:defRPr sz="2203">
                <a:solidFill>
                  <a:srgbClr val="282828"/>
                </a:solidFill>
                <a:latin typeface="Segoe UI" panose="020B0502040204020203" pitchFamily="34" charset="0"/>
                <a:ea typeface="MS PGothic" panose="020B0600070205080204" pitchFamily="34" charset="-128"/>
              </a:defRPr>
            </a:lvl1pPr>
          </a:lstStyle>
          <a:p>
            <a:pPr>
              <a:defRPr/>
            </a:pPr>
            <a:fld id="{A40DF2C4-F84D-43C5-8438-C1F221A8511C}" type="slidenum">
              <a:rPr lang="en-US"/>
              <a:pPr>
                <a:defRPr/>
              </a:pPr>
              <a:t>‹#›</a:t>
            </a:fld>
            <a:endParaRPr lang="en-US" dirty="0"/>
          </a:p>
        </p:txBody>
      </p:sp>
    </p:spTree>
    <p:extLst>
      <p:ext uri="{BB962C8B-B14F-4D97-AF65-F5344CB8AC3E}">
        <p14:creationId xmlns:p14="http://schemas.microsoft.com/office/powerpoint/2010/main" val="189437522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5 levels - no bullets">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07274" y="284963"/>
            <a:ext cx="11918289" cy="729675"/>
          </a:xfrm>
          <a:prstGeom prst="rect">
            <a:avLst/>
          </a:prstGeom>
        </p:spPr>
        <p:txBody>
          <a:bodyPr lIns="91440" tIns="45720" rIns="91440" bIns="45720" anchor="ctr"/>
          <a:lstStyle>
            <a:lvl1pPr>
              <a:defRPr lang="en-US" sz="4406" kern="1200" cap="none" baseline="0" dirty="0">
                <a:solidFill>
                  <a:srgbClr val="969696"/>
                </a:solidFill>
                <a:latin typeface="Segoe UI Light" pitchFamily="34" charset="0"/>
                <a:ea typeface="Segoe UI" pitchFamily="34" charset="0"/>
                <a:cs typeface="Segoe UI" pitchFamily="34" charset="0"/>
              </a:defRPr>
            </a:lvl1pPr>
          </a:lstStyle>
          <a:p>
            <a:r>
              <a:rPr lang="en-US" smtClean="0"/>
              <a:t>Click to edit Master title style</a:t>
            </a:r>
            <a:endParaRPr lang="en-US" dirty="0"/>
          </a:p>
        </p:txBody>
      </p:sp>
      <p:sp>
        <p:nvSpPr>
          <p:cNvPr id="9" name="Text Placeholder 2"/>
          <p:cNvSpPr>
            <a:spLocks noGrp="1"/>
          </p:cNvSpPr>
          <p:nvPr>
            <p:ph idx="1"/>
          </p:nvPr>
        </p:nvSpPr>
        <p:spPr>
          <a:xfrm>
            <a:off x="207277" y="1113943"/>
            <a:ext cx="11918287" cy="5133636"/>
          </a:xfrm>
          <a:prstGeom prst="rect">
            <a:avLst/>
          </a:prstGeom>
        </p:spPr>
        <p:txBody>
          <a:bodyPr lIns="91440" tIns="45720" rIns="91440" bIns="45720" rtlCol="0">
            <a:normAutofit/>
          </a:bodyPr>
          <a:lstStyle>
            <a:lvl1pPr marL="0" indent="0">
              <a:buNone/>
              <a:defRPr>
                <a:solidFill>
                  <a:srgbClr val="282828"/>
                </a:solidFill>
              </a:defRPr>
            </a:lvl1pPr>
            <a:lvl2pPr marL="556386" indent="0">
              <a:buNone/>
              <a:defRPr baseline="0">
                <a:solidFill>
                  <a:srgbClr val="282828"/>
                </a:solidFill>
                <a:latin typeface="Segoe UI" pitchFamily="34" charset="0"/>
                <a:cs typeface="Segoe UI" pitchFamily="34" charset="0"/>
              </a:defRPr>
            </a:lvl2pPr>
            <a:lvl3pPr marL="1119134" indent="0">
              <a:buFontTx/>
              <a:buNone/>
              <a:defRPr lang="en-US" sz="2448" kern="1200" dirty="0" smtClean="0">
                <a:solidFill>
                  <a:srgbClr val="282828"/>
                </a:solidFill>
                <a:latin typeface="Segoe UI" pitchFamily="34" charset="0"/>
                <a:ea typeface="+mn-ea"/>
                <a:cs typeface="Segoe UI" pitchFamily="34" charset="0"/>
              </a:defRPr>
            </a:lvl3pPr>
            <a:lvl4pPr marL="1678701" indent="0">
              <a:buNone/>
              <a:defRPr lang="en-US" sz="2203" kern="1200" dirty="0" smtClean="0">
                <a:solidFill>
                  <a:srgbClr val="282828"/>
                </a:solidFill>
                <a:latin typeface="Segoe UI" pitchFamily="34" charset="0"/>
                <a:ea typeface="+mn-ea"/>
                <a:cs typeface="Segoe UI" pitchFamily="34" charset="0"/>
              </a:defRPr>
            </a:lvl4pPr>
            <a:lvl5pPr marL="2238268" indent="0">
              <a:buNone/>
              <a:defRPr lang="en-US" sz="1958" kern="1200" dirty="0">
                <a:solidFill>
                  <a:srgbClr val="282828"/>
                </a:solidFill>
                <a:latin typeface="Segoe UI" pitchFamily="34" charset="0"/>
                <a:ea typeface="+mn-ea"/>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Footer Placeholder 2"/>
          <p:cNvSpPr>
            <a:spLocks noGrp="1"/>
          </p:cNvSpPr>
          <p:nvPr>
            <p:ph type="ftr" sz="quarter" idx="10"/>
          </p:nvPr>
        </p:nvSpPr>
        <p:spPr/>
        <p:txBody>
          <a:bodyPr/>
          <a:lstStyle>
            <a:lvl1pPr defTabSz="1112980">
              <a:defRPr sz="2203">
                <a:solidFill>
                  <a:srgbClr val="282828"/>
                </a:solidFill>
              </a:defRPr>
            </a:lvl1pPr>
          </a:lstStyle>
          <a:p>
            <a:pPr>
              <a:defRPr/>
            </a:pPr>
            <a:r>
              <a:t>Microsoft Confidential – Internal Use Only </a:t>
            </a:r>
            <a:endParaRPr dirty="0"/>
          </a:p>
        </p:txBody>
      </p:sp>
      <p:sp>
        <p:nvSpPr>
          <p:cNvPr id="6" name="Slide Number Placeholder 3"/>
          <p:cNvSpPr>
            <a:spLocks noGrp="1"/>
          </p:cNvSpPr>
          <p:nvPr>
            <p:ph type="sldNum" sz="quarter" idx="11"/>
          </p:nvPr>
        </p:nvSpPr>
        <p:spPr>
          <a:xfrm>
            <a:off x="4763" y="6708775"/>
            <a:ext cx="512762" cy="255588"/>
          </a:xfrm>
        </p:spPr>
        <p:txBody>
          <a:bodyPr/>
          <a:lstStyle>
            <a:lvl1pPr defTabSz="1112980" eaLnBrk="0" hangingPunct="0">
              <a:defRPr sz="2203">
                <a:solidFill>
                  <a:srgbClr val="282828"/>
                </a:solidFill>
                <a:latin typeface="Segoe UI" panose="020B0502040204020203" pitchFamily="34" charset="0"/>
                <a:ea typeface="MS PGothic" panose="020B0600070205080204" pitchFamily="34" charset="-128"/>
              </a:defRPr>
            </a:lvl1pPr>
          </a:lstStyle>
          <a:p>
            <a:pPr>
              <a:defRPr/>
            </a:pPr>
            <a:fld id="{3EDE4023-EB76-49D9-B128-59FF2027C20A}" type="slidenum">
              <a:rPr lang="en-US"/>
              <a:pPr>
                <a:defRPr/>
              </a:pPr>
              <a:t>‹#›</a:t>
            </a:fld>
            <a:endParaRPr lang="en-US" dirty="0"/>
          </a:p>
        </p:txBody>
      </p:sp>
    </p:spTree>
    <p:extLst>
      <p:ext uri="{BB962C8B-B14F-4D97-AF65-F5344CB8AC3E}">
        <p14:creationId xmlns:p14="http://schemas.microsoft.com/office/powerpoint/2010/main" val="159509761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07274" y="284963"/>
            <a:ext cx="11918289" cy="729675"/>
          </a:xfrm>
          <a:prstGeom prst="rect">
            <a:avLst/>
          </a:prstGeom>
        </p:spPr>
        <p:txBody>
          <a:bodyPr lIns="91440" tIns="45720" rIns="91440" bIns="45720" anchor="ctr"/>
          <a:lstStyle>
            <a:lvl1pPr>
              <a:defRPr lang="en-US" sz="4406" kern="1200" cap="none" baseline="0" dirty="0">
                <a:solidFill>
                  <a:srgbClr val="969696"/>
                </a:solidFill>
                <a:latin typeface="Segoe UI Light" pitchFamily="34" charset="0"/>
                <a:ea typeface="Segoe UI" pitchFamily="34" charset="0"/>
                <a:cs typeface="Segoe UI" pitchFamily="34" charset="0"/>
              </a:defRPr>
            </a:lvl1pPr>
          </a:lstStyle>
          <a:p>
            <a:r>
              <a:rPr lang="en-US" smtClean="0"/>
              <a:t>Click to edit Master title style</a:t>
            </a:r>
            <a:endParaRPr lang="en-US" dirty="0"/>
          </a:p>
        </p:txBody>
      </p:sp>
      <p:sp>
        <p:nvSpPr>
          <p:cNvPr id="10" name="Content Placeholder 2"/>
          <p:cNvSpPr>
            <a:spLocks noGrp="1"/>
          </p:cNvSpPr>
          <p:nvPr>
            <p:ph sz="half" idx="1"/>
          </p:nvPr>
        </p:nvSpPr>
        <p:spPr>
          <a:xfrm>
            <a:off x="310912" y="1632057"/>
            <a:ext cx="5803688" cy="4615522"/>
          </a:xfrm>
        </p:spPr>
        <p:txBody>
          <a:bodyPr/>
          <a:lstStyle>
            <a:lvl1pPr>
              <a:defRPr sz="3427">
                <a:solidFill>
                  <a:srgbClr val="282828"/>
                </a:solidFill>
              </a:defRPr>
            </a:lvl1pPr>
            <a:lvl2pPr>
              <a:defRPr sz="2937">
                <a:solidFill>
                  <a:srgbClr val="282828"/>
                </a:solidFill>
                <a:latin typeface="Segoe UI" pitchFamily="34" charset="0"/>
                <a:cs typeface="Segoe UI" pitchFamily="34" charset="0"/>
              </a:defRPr>
            </a:lvl2pPr>
            <a:lvl3pPr marL="1538809" indent="-419675">
              <a:defRPr lang="en-US" sz="2448" kern="1200" dirty="0" smtClean="0">
                <a:solidFill>
                  <a:srgbClr val="282828"/>
                </a:solidFill>
                <a:latin typeface="Segoe UI" pitchFamily="34" charset="0"/>
                <a:ea typeface="+mn-ea"/>
                <a:cs typeface="Segoe UI" pitchFamily="34" charset="0"/>
              </a:defRPr>
            </a:lvl3pPr>
            <a:lvl4pPr marL="2587998" indent="-349729">
              <a:defRPr lang="en-US" sz="2203" kern="1200" dirty="0">
                <a:solidFill>
                  <a:srgbClr val="282828"/>
                </a:solidFill>
                <a:latin typeface="Segoe UI" pitchFamily="34" charset="0"/>
                <a:ea typeface="+mn-ea"/>
                <a:cs typeface="Segoe UI" pitchFamily="34" charset="0"/>
              </a:defRPr>
            </a:lvl4pPr>
            <a:lvl5pPr marL="2028431" indent="-349729">
              <a:defRPr lang="en-US" sz="1713" kern="1200" dirty="0">
                <a:solidFill>
                  <a:srgbClr val="282828"/>
                </a:solidFill>
                <a:latin typeface="Segoe UI" pitchFamily="34" charset="0"/>
                <a:ea typeface="+mn-ea"/>
                <a:cs typeface="Segoe UI" pitchFamily="34" charset="0"/>
              </a:defRPr>
            </a:lvl5pPr>
            <a:lvl6pPr>
              <a:defRPr sz="2203"/>
            </a:lvl6pPr>
            <a:lvl7pPr>
              <a:defRPr sz="2203"/>
            </a:lvl7pPr>
            <a:lvl8pPr>
              <a:defRPr sz="2203"/>
            </a:lvl8pPr>
            <a:lvl9pPr>
              <a:defRPr sz="220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6218237" y="1632057"/>
            <a:ext cx="5907326" cy="4615522"/>
          </a:xfrm>
        </p:spPr>
        <p:txBody>
          <a:bodyPr/>
          <a:lstStyle>
            <a:lvl1pPr>
              <a:defRPr sz="3427">
                <a:solidFill>
                  <a:srgbClr val="282828"/>
                </a:solidFill>
              </a:defRPr>
            </a:lvl1pPr>
            <a:lvl2pPr>
              <a:defRPr sz="2937">
                <a:solidFill>
                  <a:srgbClr val="282828"/>
                </a:solidFill>
                <a:latin typeface="Segoe UI" pitchFamily="34" charset="0"/>
                <a:cs typeface="Segoe UI" pitchFamily="34" charset="0"/>
              </a:defRPr>
            </a:lvl2pPr>
            <a:lvl3pPr marL="1538809" indent="-419675">
              <a:defRPr lang="en-US" sz="2448" kern="1200" dirty="0" smtClean="0">
                <a:solidFill>
                  <a:srgbClr val="282828"/>
                </a:solidFill>
                <a:latin typeface="Segoe UI" pitchFamily="34" charset="0"/>
                <a:ea typeface="+mn-ea"/>
                <a:cs typeface="Segoe UI" pitchFamily="34" charset="0"/>
              </a:defRPr>
            </a:lvl3pPr>
            <a:lvl4pPr marL="2028431" indent="-349729">
              <a:defRPr lang="en-US" sz="2203" kern="1200" dirty="0" smtClean="0">
                <a:solidFill>
                  <a:srgbClr val="282828"/>
                </a:solidFill>
                <a:latin typeface="Segoe UI" pitchFamily="34" charset="0"/>
                <a:ea typeface="+mn-ea"/>
                <a:cs typeface="Segoe UI" pitchFamily="34" charset="0"/>
              </a:defRPr>
            </a:lvl4pPr>
            <a:lvl5pPr marL="2587998" indent="-349729">
              <a:defRPr lang="en-US" sz="1713" kern="1200" dirty="0">
                <a:solidFill>
                  <a:srgbClr val="282828"/>
                </a:solidFill>
                <a:latin typeface="Segoe UI" pitchFamily="34" charset="0"/>
                <a:ea typeface="+mn-ea"/>
                <a:cs typeface="Segoe UI" pitchFamily="34" charset="0"/>
              </a:defRPr>
            </a:lvl5pPr>
            <a:lvl6pPr>
              <a:defRPr sz="2203"/>
            </a:lvl6pPr>
            <a:lvl7pPr>
              <a:defRPr sz="2203"/>
            </a:lvl7pPr>
            <a:lvl8pPr>
              <a:defRPr sz="2203"/>
            </a:lvl8pPr>
            <a:lvl9pPr>
              <a:defRPr sz="220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2"/>
          <p:cNvSpPr>
            <a:spLocks noGrp="1"/>
          </p:cNvSpPr>
          <p:nvPr>
            <p:ph type="ftr" sz="quarter" idx="10"/>
          </p:nvPr>
        </p:nvSpPr>
        <p:spPr/>
        <p:txBody>
          <a:bodyPr/>
          <a:lstStyle>
            <a:lvl1pPr defTabSz="1112980">
              <a:defRPr sz="2203">
                <a:solidFill>
                  <a:srgbClr val="282828"/>
                </a:solidFill>
              </a:defRPr>
            </a:lvl1pPr>
          </a:lstStyle>
          <a:p>
            <a:pPr>
              <a:defRPr/>
            </a:pPr>
            <a:r>
              <a:t>Microsoft Confidential – Internal Use Only </a:t>
            </a:r>
            <a:endParaRPr dirty="0"/>
          </a:p>
        </p:txBody>
      </p:sp>
      <p:sp>
        <p:nvSpPr>
          <p:cNvPr id="7" name="Slide Number Placeholder 3"/>
          <p:cNvSpPr>
            <a:spLocks noGrp="1"/>
          </p:cNvSpPr>
          <p:nvPr>
            <p:ph type="sldNum" sz="quarter" idx="11"/>
          </p:nvPr>
        </p:nvSpPr>
        <p:spPr>
          <a:xfrm>
            <a:off x="4763" y="6708775"/>
            <a:ext cx="512762" cy="255588"/>
          </a:xfrm>
        </p:spPr>
        <p:txBody>
          <a:bodyPr/>
          <a:lstStyle>
            <a:lvl1pPr defTabSz="1112980" eaLnBrk="0" hangingPunct="0">
              <a:defRPr sz="2203">
                <a:solidFill>
                  <a:srgbClr val="282828"/>
                </a:solidFill>
                <a:latin typeface="Segoe UI" panose="020B0502040204020203" pitchFamily="34" charset="0"/>
                <a:ea typeface="MS PGothic" panose="020B0600070205080204" pitchFamily="34" charset="-128"/>
              </a:defRPr>
            </a:lvl1pPr>
          </a:lstStyle>
          <a:p>
            <a:pPr>
              <a:defRPr/>
            </a:pPr>
            <a:fld id="{AEECCEDC-0B65-40C9-80DE-9501E6A4FF3A}" type="slidenum">
              <a:rPr lang="en-US"/>
              <a:pPr>
                <a:defRPr/>
              </a:pPr>
              <a:t>‹#›</a:t>
            </a:fld>
            <a:endParaRPr lang="en-US" dirty="0"/>
          </a:p>
        </p:txBody>
      </p:sp>
    </p:spTree>
    <p:extLst>
      <p:ext uri="{BB962C8B-B14F-4D97-AF65-F5344CB8AC3E}">
        <p14:creationId xmlns:p14="http://schemas.microsoft.com/office/powerpoint/2010/main" val="365974140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836"/>
            </a:lvl2pPr>
            <a:lvl3pPr marL="205697" indent="0">
              <a:buNone/>
              <a:defRPr/>
            </a:lvl3pPr>
            <a:lvl4pPr marL="411393" indent="0">
              <a:buNone/>
              <a:defRPr/>
            </a:lvl4pPr>
            <a:lvl5pPr marL="6170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24522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595469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7"/>
          <p:cNvSpPr txBox="1"/>
          <p:nvPr userDrawn="1"/>
        </p:nvSpPr>
        <p:spPr bwMode="white">
          <a:xfrm>
            <a:off x="4514729" y="6705708"/>
            <a:ext cx="3407022" cy="145424"/>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945" spc="135"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4" name="Text Placeholder 3"/>
          <p:cNvSpPr>
            <a:spLocks noGrp="1"/>
          </p:cNvSpPr>
          <p:nvPr>
            <p:ph type="body" sz="quarter" idx="10"/>
          </p:nvPr>
        </p:nvSpPr>
        <p:spPr>
          <a:xfrm>
            <a:off x="274639" y="1212851"/>
            <a:ext cx="11887200" cy="1675972"/>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9137539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3" y="2873019"/>
            <a:ext cx="11255708" cy="2435131"/>
          </a:xfrm>
        </p:spPr>
        <p:txBody>
          <a:bodyPr anchor="b"/>
          <a:lstStyle>
            <a:lvl1pPr algn="l">
              <a:defRPr sz="21927">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93531532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8"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03" tIns="45702" rIns="91403" bIns="45702" numCol="1" anchor="t" anchorCtr="0" compatLnSpc="1">
            <a:prstTxWarp prst="textNoShape">
              <a:avLst/>
            </a:prstTxWarp>
          </a:bodyPr>
          <a:lstStyle/>
          <a:p>
            <a:pPr marL="0" marR="0" lvl="0" indent="0" algn="l" defTabSz="932372"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9516080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4" y="6240429"/>
            <a:ext cx="1280587" cy="274320"/>
          </a:xfrm>
          <a:prstGeom prst="rect">
            <a:avLst/>
          </a:prstGeom>
        </p:spPr>
      </p:pic>
    </p:spTree>
    <p:extLst>
      <p:ext uri="{BB962C8B-B14F-4D97-AF65-F5344CB8AC3E}">
        <p14:creationId xmlns:p14="http://schemas.microsoft.com/office/powerpoint/2010/main" val="13901500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2820285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99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7659944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050833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24" indent="-287224">
              <a:spcBef>
                <a:spcPts val="1224"/>
              </a:spcBef>
              <a:buClr>
                <a:schemeClr val="tx1"/>
              </a:buClr>
              <a:buFont typeface="Arial" pitchFamily="34" charset="0"/>
              <a:buChar char="•"/>
              <a:defRPr sz="31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24" indent="-287224">
              <a:spcBef>
                <a:spcPts val="1224"/>
              </a:spcBef>
              <a:buClr>
                <a:schemeClr val="tx1"/>
              </a:buClr>
              <a:buFont typeface="Arial" pitchFamily="34" charset="0"/>
              <a:buChar char="•"/>
              <a:defRPr sz="31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2677215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66169516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5246978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846641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2"/>
            <a:ext cx="10056812" cy="1015663"/>
          </a:xfrm>
          <a:noFill/>
        </p:spPr>
        <p:txBody>
          <a:bodyPr tIns="91440" bIns="91440" anchor="b" anchorCtr="0">
            <a:spAutoFit/>
          </a:bodyPr>
          <a:lstStyle>
            <a:lvl1pPr>
              <a:defRPr sz="5998"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7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8" y="3497263"/>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7" y="4290791"/>
            <a:ext cx="10058401" cy="627864"/>
          </a:xfrm>
          <a:noFill/>
        </p:spPr>
        <p:txBody>
          <a:bodyPr lIns="182880" tIns="146304" rIns="182880" bIns="146304">
            <a:spAutoFit/>
          </a:bodyPr>
          <a:lstStyle>
            <a:lvl1pPr marL="0" indent="0">
              <a:spcBef>
                <a:spcPts val="0"/>
              </a:spcBef>
              <a:buNone/>
              <a:defRPr sz="23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2327937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5998" spc="-100"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7" y="3768007"/>
            <a:ext cx="7087559" cy="683264"/>
          </a:xfrm>
          <a:noFill/>
        </p:spPr>
        <p:txBody>
          <a:bodyPr wrap="square" lIns="182880" tIns="146304" rIns="182880" bIns="146304">
            <a:spAutoFit/>
          </a:bodyPr>
          <a:lstStyle>
            <a:lvl1pPr marL="0" indent="0">
              <a:spcBef>
                <a:spcPts val="0"/>
              </a:spcBef>
              <a:buNone/>
              <a:defRPr sz="27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6"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0224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2"/>
            <a:ext cx="11329398" cy="1015663"/>
          </a:xfrm>
          <a:noFill/>
        </p:spPr>
        <p:txBody>
          <a:bodyPr wrap="square" tIns="91440" bIns="91440" anchor="t" anchorCtr="0">
            <a:spAutoFit/>
          </a:bodyPr>
          <a:lstStyle>
            <a:lvl1pPr>
              <a:defRPr sz="5998" spc="-100"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59140991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2"/>
            <a:ext cx="11329398" cy="1015663"/>
          </a:xfrm>
          <a:noFill/>
        </p:spPr>
        <p:txBody>
          <a:bodyPr wrap="square" tIns="91440" bIns="91440" anchor="t" anchorCtr="0">
            <a:spAutoFit/>
          </a:bodyPr>
          <a:lstStyle>
            <a:lvl1pPr>
              <a:defRPr sz="59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0168117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2"/>
            <a:ext cx="11329398" cy="1015663"/>
          </a:xfrm>
          <a:noFill/>
        </p:spPr>
        <p:txBody>
          <a:bodyPr wrap="square" tIns="91440" bIns="91440" anchor="t" anchorCtr="0">
            <a:spAutoFit/>
          </a:bodyPr>
          <a:lstStyle>
            <a:lvl1pPr>
              <a:defRPr sz="59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4948814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2"/>
            <a:ext cx="11329398" cy="1015663"/>
          </a:xfrm>
          <a:noFill/>
        </p:spPr>
        <p:txBody>
          <a:bodyPr wrap="square" tIns="91440" bIns="91440" anchor="t" anchorCtr="0">
            <a:spAutoFit/>
          </a:bodyPr>
          <a:lstStyle>
            <a:lvl1pPr>
              <a:defRPr sz="59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243884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2"/>
            <a:ext cx="11329398" cy="1015663"/>
          </a:xfrm>
          <a:noFill/>
        </p:spPr>
        <p:txBody>
          <a:bodyPr wrap="square" tIns="91440" bIns="91440" anchor="t" anchorCtr="0">
            <a:spAutoFit/>
          </a:bodyPr>
          <a:lstStyle>
            <a:lvl1pPr>
              <a:defRPr sz="59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1523276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03" tIns="45702" rIns="91403" bIns="45702" numCol="1" anchor="t" anchorCtr="0" compatLnSpc="1">
            <a:prstTxWarp prst="textNoShape">
              <a:avLst/>
            </a:prstTxWarp>
          </a:bodyPr>
          <a:lstStyle/>
          <a:p>
            <a:pPr marL="0" marR="0" lvl="0" indent="0" algn="l" defTabSz="932372"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5318427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03" tIns="45702" rIns="91403" bIns="45702" numCol="1" anchor="t" anchorCtr="0" compatLnSpc="1">
            <a:prstTxWarp prst="textNoShape">
              <a:avLst/>
            </a:prstTxWarp>
          </a:bodyPr>
          <a:lstStyle/>
          <a:p>
            <a:pPr marL="0" marR="0" lvl="0" indent="0" algn="l" defTabSz="932372"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5266218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03" tIns="45702" rIns="91403" bIns="45702" numCol="1" anchor="t" anchorCtr="0" compatLnSpc="1">
            <a:prstTxWarp prst="textNoShape">
              <a:avLst/>
            </a:prstTxWarp>
          </a:bodyPr>
          <a:lstStyle/>
          <a:p>
            <a:pPr marL="0" marR="0" lvl="0" indent="0" algn="l" defTabSz="932372"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2372701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1888914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03" tIns="45702" rIns="91403" bIns="45702" numCol="1" anchor="t" anchorCtr="0" compatLnSpc="1">
            <a:prstTxWarp prst="textNoShape">
              <a:avLst/>
            </a:prstTxWarp>
          </a:bodyPr>
          <a:lstStyle/>
          <a:p>
            <a:pPr marL="0" marR="0" lvl="0" indent="0" algn="l" defTabSz="932372"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31556816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42805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09275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23781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63920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63811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7"/>
            <a:ext cx="11887199" cy="403187"/>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marL="0" marR="0" lvl="0" indent="0" algn="l" defTabSz="93192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7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66287258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5400276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algn="r" defTabSz="932227" eaLnBrk="1" fontAlgn="auto" hangingPunct="1">
              <a:spcBef>
                <a:spcPts val="0"/>
              </a:spcBef>
              <a:spcAft>
                <a:spcPts val="0"/>
              </a:spcAft>
              <a:defRPr/>
            </a:pPr>
            <a:fld id="{0A164282-434E-41D4-9582-783D542A7B68}" type="slidenum">
              <a:rPr lang="en-US" sz="2039" smtClean="0">
                <a:solidFill>
                  <a:srgbClr val="289FD7"/>
                </a:solidFill>
                <a:latin typeface="Segoe UI Light"/>
                <a:ea typeface="+mn-ea"/>
              </a:rPr>
              <a:pPr algn="r" defTabSz="932227" eaLnBrk="1" fontAlgn="auto" hangingPunct="1">
                <a:spcBef>
                  <a:spcPts val="0"/>
                </a:spcBef>
                <a:spcAft>
                  <a:spcPts val="0"/>
                </a:spcAft>
                <a:defRPr/>
              </a:pPr>
              <a:t>‹#›</a:t>
            </a:fld>
            <a:endParaRPr lang="en-US" sz="2039">
              <a:solidFill>
                <a:srgbClr val="289FD7"/>
              </a:solidFill>
              <a:latin typeface="Segoe UI Light"/>
              <a:ea typeface="+mn-ea"/>
            </a:endParaRPr>
          </a:p>
        </p:txBody>
      </p:sp>
    </p:spTree>
    <p:extLst>
      <p:ext uri="{BB962C8B-B14F-4D97-AF65-F5344CB8AC3E}">
        <p14:creationId xmlns:p14="http://schemas.microsoft.com/office/powerpoint/2010/main" val="243529279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8"/>
            <a:ext cx="11255709" cy="2435131"/>
          </a:xfrm>
        </p:spPr>
        <p:txBody>
          <a:bodyPr anchor="b">
            <a:noAutofit/>
          </a:bodyPr>
          <a:lstStyle>
            <a:lvl1pPr algn="l">
              <a:defRPr sz="2436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779185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1.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theme" Target="../theme/theme3.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34" Type="http://schemas.openxmlformats.org/officeDocument/2006/relationships/image" Target="../media/image13.png"/><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33" Type="http://schemas.openxmlformats.org/officeDocument/2006/relationships/image" Target="../media/image12.png"/><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32" Type="http://schemas.openxmlformats.org/officeDocument/2006/relationships/theme" Target="../theme/theme5.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31" Type="http://schemas.openxmlformats.org/officeDocument/2006/relationships/slideLayout" Target="../slideLayouts/slideLayout131.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slideLayout" Target="../slideLayouts/slideLayout130.xml"/><Relationship Id="rId8" Type="http://schemas.openxmlformats.org/officeDocument/2006/relationships/slideLayout" Target="../slideLayouts/slideLayout10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slideLayout" Target="../slideLayouts/slideLayout157.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34" Type="http://schemas.openxmlformats.org/officeDocument/2006/relationships/image" Target="../media/image13.png"/><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33" Type="http://schemas.openxmlformats.org/officeDocument/2006/relationships/image" Target="../media/image12.png"/><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29" Type="http://schemas.openxmlformats.org/officeDocument/2006/relationships/slideLayout" Target="../slideLayouts/slideLayout160.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32" Type="http://schemas.openxmlformats.org/officeDocument/2006/relationships/theme" Target="../theme/theme6.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28" Type="http://schemas.openxmlformats.org/officeDocument/2006/relationships/slideLayout" Target="../slideLayouts/slideLayout159.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31" Type="http://schemas.openxmlformats.org/officeDocument/2006/relationships/slideLayout" Target="../slideLayouts/slideLayout162.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 Id="rId27" Type="http://schemas.openxmlformats.org/officeDocument/2006/relationships/slideLayout" Target="../slideLayouts/slideLayout158.xml"/><Relationship Id="rId30" Type="http://schemas.openxmlformats.org/officeDocument/2006/relationships/slideLayout" Target="../slideLayouts/slideLayout161.xml"/><Relationship Id="rId8" Type="http://schemas.openxmlformats.org/officeDocument/2006/relationships/slideLayout" Target="../slideLayouts/slideLayout13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3" Type="http://schemas.openxmlformats.org/officeDocument/2006/relationships/slideLayout" Target="../slideLayouts/slideLayout165.xml"/><Relationship Id="rId21" Type="http://schemas.openxmlformats.org/officeDocument/2006/relationships/slideLayout" Target="../slideLayouts/slideLayout183.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slideLayout" Target="../slideLayouts/slideLayout182.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23" Type="http://schemas.openxmlformats.org/officeDocument/2006/relationships/image" Target="../media/image1.png"/><Relationship Id="rId10" Type="http://schemas.openxmlformats.org/officeDocument/2006/relationships/slideLayout" Target="../slideLayouts/slideLayout172.xml"/><Relationship Id="rId19" Type="http://schemas.openxmlformats.org/officeDocument/2006/relationships/slideLayout" Target="../slideLayouts/slideLayout181.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 Id="rId22"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28" name="Picture 6"/>
          <p:cNvPicPr>
            <a:picLocks noChangeAspect="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770" r:id="rId1"/>
    <p:sldLayoutId id="214748477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72" r:id="rId12"/>
    <p:sldLayoutId id="2147484773" r:id="rId13"/>
    <p:sldLayoutId id="2147484774" r:id="rId14"/>
    <p:sldLayoutId id="2147484775" r:id="rId15"/>
    <p:sldLayoutId id="2147484776" r:id="rId16"/>
    <p:sldLayoutId id="2147484761" r:id="rId17"/>
    <p:sldLayoutId id="2147484777" r:id="rId18"/>
    <p:sldLayoutId id="2147484778" r:id="rId19"/>
    <p:sldLayoutId id="2147484779" r:id="rId20"/>
    <p:sldLayoutId id="2147484780" r:id="rId21"/>
    <p:sldLayoutId id="2147484781" r:id="rId22"/>
    <p:sldLayoutId id="2147484782" r:id="rId23"/>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052" name="Picture 6"/>
          <p:cNvPicPr>
            <a:picLocks noChangeAspect="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4783" r:id="rId1"/>
    <p:sldLayoutId id="2147484784" r:id="rId2"/>
    <p:sldLayoutId id="2147484762" r:id="rId3"/>
    <p:sldLayoutId id="2147484763" r:id="rId4"/>
    <p:sldLayoutId id="2147484764" r:id="rId5"/>
    <p:sldLayoutId id="2147484765" r:id="rId6"/>
    <p:sldLayoutId id="2147484766" r:id="rId7"/>
    <p:sldLayoutId id="2147484785" r:id="rId8"/>
    <p:sldLayoutId id="2147484786" r:id="rId9"/>
    <p:sldLayoutId id="2147484767" r:id="rId10"/>
    <p:sldLayoutId id="2147484787" r:id="rId11"/>
    <p:sldLayoutId id="2147484788" r:id="rId12"/>
    <p:sldLayoutId id="2147484789" r:id="rId13"/>
    <p:sldLayoutId id="2147484768" r:id="rId14"/>
    <p:sldLayoutId id="2147484769" r:id="rId15"/>
    <p:sldLayoutId id="2147484790" r:id="rId16"/>
    <p:sldLayoutId id="2147484791" r:id="rId17"/>
    <p:sldLayoutId id="2147484792" r:id="rId18"/>
    <p:sldLayoutId id="2147484793" r:id="rId19"/>
    <p:sldLayoutId id="2147484794" r:id="rId20"/>
    <p:sldLayoutId id="2147484795" r:id="rId21"/>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3075" name="Text Placeholder 3"/>
          <p:cNvSpPr>
            <a:spLocks noGrp="1"/>
          </p:cNvSpPr>
          <p:nvPr>
            <p:ph type="body" idx="1"/>
          </p:nvPr>
        </p:nvSpPr>
        <p:spPr bwMode="auto">
          <a:xfrm>
            <a:off x="274638" y="1212850"/>
            <a:ext cx="118872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p>
        </p:txBody>
      </p:sp>
      <p:sp>
        <p:nvSpPr>
          <p:cNvPr id="3" name="Footer Placeholder 2"/>
          <p:cNvSpPr>
            <a:spLocks noGrp="1"/>
          </p:cNvSpPr>
          <p:nvPr>
            <p:ph type="ftr" sz="quarter" idx="3"/>
          </p:nvPr>
        </p:nvSpPr>
        <p:spPr>
          <a:xfrm>
            <a:off x="457200" y="6565900"/>
            <a:ext cx="3937000" cy="136525"/>
          </a:xfrm>
          <a:prstGeom prst="rect">
            <a:avLst/>
          </a:prstGeom>
        </p:spPr>
        <p:txBody>
          <a:bodyPr vert="horz" lIns="0" tIns="0" rIns="91440" bIns="0" rtlCol="0" anchor="ctr"/>
          <a:lstStyle>
            <a:lvl1pPr marL="0" algn="l" defTabSz="93257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0" y="6565900"/>
            <a:ext cx="566738" cy="136525"/>
          </a:xfrm>
          <a:prstGeom prst="rect">
            <a:avLst/>
          </a:prstGeom>
        </p:spPr>
        <p:txBody>
          <a:bodyPr vert="horz" wrap="square" lIns="91440" tIns="0" rIns="0" bIns="0" numCol="1" anchor="ctr" anchorCtr="0" compatLnSpc="1">
            <a:prstTxWarp prst="textNoShape">
              <a:avLst/>
            </a:prstTxWarp>
          </a:bodyPr>
          <a:lstStyle>
            <a:lvl1pPr algn="r" defTabSz="931695" eaLnBrk="1" hangingPunct="1">
              <a:defRPr sz="900">
                <a:solidFill>
                  <a:srgbClr val="505050"/>
                </a:solidFill>
                <a:latin typeface="Segoe UI"/>
                <a:ea typeface="ＭＳ Ｐゴシック" charset="0"/>
              </a:defRPr>
            </a:lvl1pPr>
          </a:lstStyle>
          <a:p>
            <a:pPr>
              <a:defRPr/>
            </a:pPr>
            <a:fld id="{B9CA7FDD-9EFC-4331-9496-178A1C144B8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796" r:id="rId1"/>
    <p:sldLayoutId id="2147484797" r:id="rId2"/>
    <p:sldLayoutId id="2147484798" r:id="rId3"/>
    <p:sldLayoutId id="2147484799" r:id="rId4"/>
    <p:sldLayoutId id="2147484800" r:id="rId5"/>
    <p:sldLayoutId id="2147484801" r:id="rId6"/>
    <p:sldLayoutId id="2147484802" r:id="rId7"/>
    <p:sldLayoutId id="2147484803" r:id="rId8"/>
    <p:sldLayoutId id="2147484804" r:id="rId9"/>
    <p:sldLayoutId id="2147484805" r:id="rId10"/>
    <p:sldLayoutId id="2147484806" r:id="rId11"/>
    <p:sldLayoutId id="2147484807" r:id="rId12"/>
    <p:sldLayoutId id="2147484808" r:id="rId13"/>
    <p:sldLayoutId id="2147484809" r:id="rId14"/>
    <p:sldLayoutId id="2147484810" r:id="rId15"/>
    <p:sldLayoutId id="2147484811" r:id="rId16"/>
    <p:sldLayoutId id="2147484812" r:id="rId17"/>
    <p:sldLayoutId id="2147484813" r:id="rId18"/>
    <p:sldLayoutId id="2147484814" r:id="rId19"/>
    <p:sldLayoutId id="2147484815" r:id="rId20"/>
    <p:sldLayoutId id="2147484816" r:id="rId21"/>
    <p:sldLayoutId id="2147484817" r:id="rId22"/>
    <p:sldLayoutId id="2147484818" r:id="rId23"/>
    <p:sldLayoutId id="2147484819" r:id="rId24"/>
    <p:sldLayoutId id="2147484820" r:id="rId25"/>
    <p:sldLayoutId id="2147484821" r:id="rId26"/>
    <p:sldLayoutId id="2147484822" r:id="rId27"/>
  </p:sldLayoutIdLst>
  <p:transition>
    <p:fade/>
  </p:transition>
  <p:txStyles>
    <p:titleStyle>
      <a:lvl1pPr algn="l" defTabSz="930275" rtl="0" eaLnBrk="0" fontAlgn="base" hangingPunct="0">
        <a:lnSpc>
          <a:spcPct val="90000"/>
        </a:lnSpc>
        <a:spcBef>
          <a:spcPct val="0"/>
        </a:spcBef>
        <a:spcAft>
          <a:spcPct val="0"/>
        </a:spcAft>
        <a:defRPr lang="en-US" sz="5300" kern="1200" spc="-102" dirty="0">
          <a:ln w="3175">
            <a:noFill/>
          </a:ln>
          <a:solidFill>
            <a:schemeClr val="tx2"/>
          </a:solidFill>
          <a:latin typeface="+mj-lt"/>
          <a:ea typeface="MS PGothic" panose="020B0600070205080204" pitchFamily="34" charset="-128"/>
          <a:cs typeface="Segoe UI" pitchFamily="34" charset="0"/>
        </a:defRPr>
      </a:lvl1pPr>
      <a:lvl2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2pPr>
      <a:lvl3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3pPr>
      <a:lvl4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4pPr>
      <a:lvl5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5pPr>
      <a:lvl6pPr marL="457117"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35"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52"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71"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9pPr>
    </p:titleStyle>
    <p:bodyStyle>
      <a:lvl1pPr marL="341313" indent="-341313" algn="l" defTabSz="930275" rtl="0" eaLnBrk="0" fontAlgn="base" hangingPunct="0">
        <a:lnSpc>
          <a:spcPct val="90000"/>
        </a:lnSpc>
        <a:spcBef>
          <a:spcPct val="20000"/>
        </a:spcBef>
        <a:spcAft>
          <a:spcPct val="0"/>
        </a:spcAft>
        <a:buSzPct val="90000"/>
        <a:buFont typeface="Arial" panose="020B0604020202020204" pitchFamily="34" charset="0"/>
        <a:buChar char="•"/>
        <a:defRPr sz="3900" kern="1200">
          <a:solidFill>
            <a:schemeClr val="tx2"/>
          </a:solidFill>
          <a:latin typeface="+mj-lt"/>
          <a:ea typeface="MS PGothic" panose="020B0600070205080204" pitchFamily="34" charset="-128"/>
          <a:cs typeface="ＭＳ Ｐゴシック" charset="0"/>
        </a:defRPr>
      </a:lvl1pPr>
      <a:lvl2pPr marL="582613" indent="-239713" algn="l" defTabSz="930275" rtl="0" eaLnBrk="0" fontAlgn="base" hangingPunct="0">
        <a:lnSpc>
          <a:spcPct val="90000"/>
        </a:lnSpc>
        <a:spcBef>
          <a:spcPct val="20000"/>
        </a:spcBef>
        <a:spcAft>
          <a:spcPct val="0"/>
        </a:spcAft>
        <a:buSzPct val="90000"/>
        <a:buFont typeface="Arial" panose="020B0604020202020204" pitchFamily="34" charset="0"/>
        <a:buChar char="•"/>
        <a:defRPr sz="2400" kern="1200">
          <a:solidFill>
            <a:schemeClr val="tx2"/>
          </a:solidFill>
          <a:latin typeface="+mn-lt"/>
          <a:ea typeface="MS PGothic" panose="020B0600070205080204" pitchFamily="34" charset="-128"/>
          <a:cs typeface="+mn-cs"/>
        </a:defRPr>
      </a:lvl2pPr>
      <a:lvl3pPr marL="798513" indent="-227013" algn="l" defTabSz="930275" rtl="0" eaLnBrk="0" fontAlgn="base" hangingPunct="0">
        <a:lnSpc>
          <a:spcPct val="90000"/>
        </a:lnSpc>
        <a:spcBef>
          <a:spcPct val="20000"/>
        </a:spcBef>
        <a:spcAft>
          <a:spcPct val="0"/>
        </a:spcAft>
        <a:buSzPct val="90000"/>
        <a:buFont typeface="Arial" panose="020B0604020202020204" pitchFamily="34" charset="0"/>
        <a:buChar char="•"/>
        <a:defRPr sz="2000" kern="1200">
          <a:solidFill>
            <a:schemeClr val="tx2"/>
          </a:solidFill>
          <a:latin typeface="+mn-lt"/>
          <a:ea typeface="MS PGothic" panose="020B0600070205080204" pitchFamily="34" charset="-128"/>
          <a:cs typeface="+mn-cs"/>
        </a:defRPr>
      </a:lvl3pPr>
      <a:lvl4pPr marL="1027113" indent="-227013" algn="l" defTabSz="930275" rtl="0" eaLnBrk="0" fontAlgn="base" hangingPunct="0">
        <a:lnSpc>
          <a:spcPct val="90000"/>
        </a:lnSpc>
        <a:spcBef>
          <a:spcPct val="20000"/>
        </a:spcBef>
        <a:spcAft>
          <a:spcPct val="0"/>
        </a:spcAft>
        <a:buSzPct val="90000"/>
        <a:buFont typeface="Arial" panose="020B0604020202020204" pitchFamily="34" charset="0"/>
        <a:buChar char="•"/>
        <a:defRPr kern="1200">
          <a:solidFill>
            <a:schemeClr val="tx2"/>
          </a:solidFill>
          <a:latin typeface="+mn-lt"/>
          <a:ea typeface="MS PGothic" panose="020B0600070205080204" pitchFamily="34" charset="-128"/>
          <a:cs typeface="+mn-cs"/>
        </a:defRPr>
      </a:lvl4pPr>
      <a:lvl5pPr marL="1255713" indent="-227013" algn="l" defTabSz="930275" rtl="0" eaLnBrk="0" fontAlgn="base" hangingPunct="0">
        <a:lnSpc>
          <a:spcPct val="90000"/>
        </a:lnSpc>
        <a:spcBef>
          <a:spcPct val="20000"/>
        </a:spcBef>
        <a:spcAft>
          <a:spcPct val="0"/>
        </a:spcAft>
        <a:buSzPct val="90000"/>
        <a:buFont typeface="Arial" panose="020B0604020202020204" pitchFamily="34" charset="0"/>
        <a:buChar char="•"/>
        <a:defRPr kern="1200">
          <a:solidFill>
            <a:schemeClr val="tx2"/>
          </a:solidFill>
          <a:latin typeface="+mn-lt"/>
          <a:ea typeface="MS PGothic" panose="020B0600070205080204" pitchFamily="34" charset="-128"/>
          <a:cs typeface="+mn-cs"/>
        </a:defRPr>
      </a:lvl5pPr>
      <a:lvl6pPr marL="2564578"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66"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53"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42"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74" rtl="0" eaLnBrk="1" latinLnBrk="0" hangingPunct="1">
        <a:defRPr sz="1800" kern="1200">
          <a:solidFill>
            <a:schemeClr val="tx1"/>
          </a:solidFill>
          <a:latin typeface="+mn-lt"/>
          <a:ea typeface="+mn-ea"/>
          <a:cs typeface="+mn-cs"/>
        </a:defRPr>
      </a:lvl1pPr>
      <a:lvl2pPr marL="466287" algn="l" defTabSz="932574" rtl="0" eaLnBrk="1" latinLnBrk="0" hangingPunct="1">
        <a:defRPr sz="1800" kern="1200">
          <a:solidFill>
            <a:schemeClr val="tx1"/>
          </a:solidFill>
          <a:latin typeface="+mn-lt"/>
          <a:ea typeface="+mn-ea"/>
          <a:cs typeface="+mn-cs"/>
        </a:defRPr>
      </a:lvl2pPr>
      <a:lvl3pPr marL="932574" algn="l" defTabSz="932574" rtl="0" eaLnBrk="1" latinLnBrk="0" hangingPunct="1">
        <a:defRPr sz="1800" kern="1200">
          <a:solidFill>
            <a:schemeClr val="tx1"/>
          </a:solidFill>
          <a:latin typeface="+mn-lt"/>
          <a:ea typeface="+mn-ea"/>
          <a:cs typeface="+mn-cs"/>
        </a:defRPr>
      </a:lvl3pPr>
      <a:lvl4pPr marL="1398861" algn="l" defTabSz="932574" rtl="0" eaLnBrk="1" latinLnBrk="0" hangingPunct="1">
        <a:defRPr sz="1800" kern="1200">
          <a:solidFill>
            <a:schemeClr val="tx1"/>
          </a:solidFill>
          <a:latin typeface="+mn-lt"/>
          <a:ea typeface="+mn-ea"/>
          <a:cs typeface="+mn-cs"/>
        </a:defRPr>
      </a:lvl4pPr>
      <a:lvl5pPr marL="1865148" algn="l" defTabSz="932574" rtl="0" eaLnBrk="1" latinLnBrk="0" hangingPunct="1">
        <a:defRPr sz="1800" kern="1200">
          <a:solidFill>
            <a:schemeClr val="tx1"/>
          </a:solidFill>
          <a:latin typeface="+mn-lt"/>
          <a:ea typeface="+mn-ea"/>
          <a:cs typeface="+mn-cs"/>
        </a:defRPr>
      </a:lvl5pPr>
      <a:lvl6pPr marL="2331436" algn="l" defTabSz="932574" rtl="0" eaLnBrk="1" latinLnBrk="0" hangingPunct="1">
        <a:defRPr sz="1800" kern="1200">
          <a:solidFill>
            <a:schemeClr val="tx1"/>
          </a:solidFill>
          <a:latin typeface="+mn-lt"/>
          <a:ea typeface="+mn-ea"/>
          <a:cs typeface="+mn-cs"/>
        </a:defRPr>
      </a:lvl6pPr>
      <a:lvl7pPr marL="2797722" algn="l" defTabSz="932574" rtl="0" eaLnBrk="1" latinLnBrk="0" hangingPunct="1">
        <a:defRPr sz="1800" kern="1200">
          <a:solidFill>
            <a:schemeClr val="tx1"/>
          </a:solidFill>
          <a:latin typeface="+mn-lt"/>
          <a:ea typeface="+mn-ea"/>
          <a:cs typeface="+mn-cs"/>
        </a:defRPr>
      </a:lvl7pPr>
      <a:lvl8pPr marL="3264009" algn="l" defTabSz="932574" rtl="0" eaLnBrk="1" latinLnBrk="0" hangingPunct="1">
        <a:defRPr sz="1800" kern="1200">
          <a:solidFill>
            <a:schemeClr val="tx1"/>
          </a:solidFill>
          <a:latin typeface="+mn-lt"/>
          <a:ea typeface="+mn-ea"/>
          <a:cs typeface="+mn-cs"/>
        </a:defRPr>
      </a:lvl8pPr>
      <a:lvl9pPr marL="3730298" algn="l" defTabSz="93257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5654184"/>
      </p:ext>
    </p:extLst>
  </p:cSld>
  <p:clrMap bg1="dk1" tx1="lt1" bg2="dk2" tx2="lt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 id="2147484842" r:id="rId19"/>
    <p:sldLayoutId id="2147484843" r:id="rId20"/>
    <p:sldLayoutId id="2147484844" r:id="rId21"/>
    <p:sldLayoutId id="2147484845" r:id="rId22"/>
    <p:sldLayoutId id="2147484846" r:id="rId23"/>
    <p:sldLayoutId id="2147484847" r:id="rId24"/>
    <p:sldLayoutId id="2147484848" r:id="rId25"/>
    <p:sldLayoutId id="2147484849" r:id="rId26"/>
    <p:sldLayoutId id="2147484850" r:id="rId27"/>
    <p:sldLayoutId id="2147484851" r:id="rId28"/>
    <p:sldLayoutId id="2147484852" r:id="rId29"/>
  </p:sldLayoutIdLst>
  <p:transition>
    <p:fade/>
  </p:transition>
  <p:txStyles>
    <p:titleStyle>
      <a:lvl1pPr algn="l" defTabSz="932372"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pic>
        <p:nvPicPr>
          <p:cNvPr id="8" name="Logo" descr="MS Logo White.png"/>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918009963"/>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 id="2147484865" r:id="rId12"/>
    <p:sldLayoutId id="2147484866" r:id="rId13"/>
    <p:sldLayoutId id="2147484867" r:id="rId14"/>
    <p:sldLayoutId id="2147484868" r:id="rId15"/>
    <p:sldLayoutId id="2147484869" r:id="rId16"/>
    <p:sldLayoutId id="2147484870" r:id="rId17"/>
    <p:sldLayoutId id="2147484871" r:id="rId18"/>
    <p:sldLayoutId id="2147484872" r:id="rId19"/>
    <p:sldLayoutId id="2147484873" r:id="rId20"/>
    <p:sldLayoutId id="2147484874" r:id="rId21"/>
    <p:sldLayoutId id="2147484875" r:id="rId22"/>
    <p:sldLayoutId id="2147484876" r:id="rId23"/>
    <p:sldLayoutId id="2147484877" r:id="rId24"/>
    <p:sldLayoutId id="2147484878" r:id="rId25"/>
    <p:sldLayoutId id="2147484879" r:id="rId26"/>
    <p:sldLayoutId id="2147484880" r:id="rId27"/>
    <p:sldLayoutId id="2147484881" r:id="rId28"/>
    <p:sldLayoutId id="2147484882" r:id="rId29"/>
    <p:sldLayoutId id="2147484883" r:id="rId30"/>
    <p:sldLayoutId id="2147484884" r:id="rId31"/>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pic>
        <p:nvPicPr>
          <p:cNvPr id="8" name="Logo" descr="MS Logo White.png"/>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160957845"/>
      </p:ext>
    </p:extLst>
  </p:cSld>
  <p:clrMap bg1="lt1" tx1="dk1" bg2="lt2" tx2="dk2" accent1="accent1" accent2="accent2" accent3="accent3" accent4="accent4" accent5="accent5" accent6="accent6" hlink="hlink" folHlink="folHlink"/>
  <p:sldLayoutIdLst>
    <p:sldLayoutId id="2147484886" r:id="rId1"/>
    <p:sldLayoutId id="2147484887" r:id="rId2"/>
    <p:sldLayoutId id="2147484888" r:id="rId3"/>
    <p:sldLayoutId id="2147484889" r:id="rId4"/>
    <p:sldLayoutId id="2147484890" r:id="rId5"/>
    <p:sldLayoutId id="2147484891" r:id="rId6"/>
    <p:sldLayoutId id="2147484892" r:id="rId7"/>
    <p:sldLayoutId id="2147484893" r:id="rId8"/>
    <p:sldLayoutId id="2147484894" r:id="rId9"/>
    <p:sldLayoutId id="2147484895" r:id="rId10"/>
    <p:sldLayoutId id="2147484896" r:id="rId11"/>
    <p:sldLayoutId id="2147484897" r:id="rId12"/>
    <p:sldLayoutId id="2147484898" r:id="rId13"/>
    <p:sldLayoutId id="2147484899" r:id="rId14"/>
    <p:sldLayoutId id="2147484900" r:id="rId15"/>
    <p:sldLayoutId id="2147484901" r:id="rId16"/>
    <p:sldLayoutId id="2147484902" r:id="rId17"/>
    <p:sldLayoutId id="2147484903" r:id="rId18"/>
    <p:sldLayoutId id="2147484904" r:id="rId19"/>
    <p:sldLayoutId id="2147484905" r:id="rId20"/>
    <p:sldLayoutId id="2147484906" r:id="rId21"/>
    <p:sldLayoutId id="2147484907" r:id="rId22"/>
    <p:sldLayoutId id="2147484908" r:id="rId23"/>
    <p:sldLayoutId id="2147484909" r:id="rId24"/>
    <p:sldLayoutId id="2147484910" r:id="rId25"/>
    <p:sldLayoutId id="2147484911" r:id="rId26"/>
    <p:sldLayoutId id="2147484912" r:id="rId27"/>
    <p:sldLayoutId id="2147484913" r:id="rId28"/>
    <p:sldLayoutId id="2147484914" r:id="rId29"/>
    <p:sldLayoutId id="2147484915" r:id="rId30"/>
    <p:sldLayoutId id="2147484916" r:id="rId31"/>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052" name="Picture 6"/>
          <p:cNvPicPr>
            <a:picLocks noChangeAspect="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1138401"/>
      </p:ext>
    </p:extLst>
  </p:cSld>
  <p:clrMap bg1="dk1" tx1="lt1" bg2="dk2" tx2="lt2" accent1="accent1" accent2="accent2" accent3="accent3" accent4="accent4" accent5="accent5" accent6="accent6" hlink="hlink" folHlink="folHlink"/>
  <p:sldLayoutIdLst>
    <p:sldLayoutId id="2147484918" r:id="rId1"/>
    <p:sldLayoutId id="2147484919" r:id="rId2"/>
    <p:sldLayoutId id="2147484920" r:id="rId3"/>
    <p:sldLayoutId id="2147484921" r:id="rId4"/>
    <p:sldLayoutId id="2147484922" r:id="rId5"/>
    <p:sldLayoutId id="2147484923" r:id="rId6"/>
    <p:sldLayoutId id="2147484924" r:id="rId7"/>
    <p:sldLayoutId id="2147484925" r:id="rId8"/>
    <p:sldLayoutId id="2147484926" r:id="rId9"/>
    <p:sldLayoutId id="2147484927" r:id="rId10"/>
    <p:sldLayoutId id="2147484928" r:id="rId11"/>
    <p:sldLayoutId id="2147484929" r:id="rId12"/>
    <p:sldLayoutId id="2147484930" r:id="rId13"/>
    <p:sldLayoutId id="2147484931" r:id="rId14"/>
    <p:sldLayoutId id="2147484932" r:id="rId15"/>
    <p:sldLayoutId id="2147484933" r:id="rId16"/>
    <p:sldLayoutId id="2147484934" r:id="rId17"/>
    <p:sldLayoutId id="2147484935" r:id="rId18"/>
    <p:sldLayoutId id="2147484936" r:id="rId19"/>
    <p:sldLayoutId id="2147484937" r:id="rId20"/>
    <p:sldLayoutId id="2147484938" r:id="rId21"/>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openxmlformats.org/officeDocument/2006/relationships/hyperlink" Target="https://manage.windowsazure.com/" TargetMode="External"/><Relationship Id="rId2" Type="http://schemas.openxmlformats.org/officeDocument/2006/relationships/hyperlink" Target="https://portal.azure.com/" TargetMode="Externa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2.xml"/></Relationships>
</file>

<file path=ppt/slides/_rels/slide25.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34.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39.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media/image119.png"/></Relationships>
</file>

<file path=ppt/slides/_rels/slide2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xml"/><Relationship Id="rId1" Type="http://schemas.openxmlformats.org/officeDocument/2006/relationships/slideLayout" Target="../slideLayouts/slideLayout14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4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1.emf"/><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1.emf"/><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1.emf"/><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1.xml"/></Relationships>
</file>

<file path=ppt/slides/_rels/slide40.xml.rels><?xml version="1.0" encoding="UTF-8" standalone="yes"?>
<Relationships xmlns="http://schemas.openxmlformats.org/package/2006/relationships"><Relationship Id="rId2" Type="http://schemas.openxmlformats.org/officeDocument/2006/relationships/hyperlink" Target="file:///\\localhost\%3ciframe%20src=%22https\::channel9.msdn.com:Blogs:Windows-Azure:Azure-Premium-Storage-5-Minute-Overview:player%22%20width=%22960%22%20height=%22540%22%20allowFullScreen%20frameBorder=%220%22%3e%3c:iframe%3e" TargetMode="Externa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4.png"/><Relationship Id="rId39" Type="http://schemas.openxmlformats.org/officeDocument/2006/relationships/image" Target="../media/image57.png"/><Relationship Id="rId21" Type="http://schemas.openxmlformats.org/officeDocument/2006/relationships/image" Target="../media/image39.png"/><Relationship Id="rId34" Type="http://schemas.openxmlformats.org/officeDocument/2006/relationships/image" Target="../media/image52.png"/><Relationship Id="rId42" Type="http://schemas.openxmlformats.org/officeDocument/2006/relationships/image" Target="../media/image60.png"/><Relationship Id="rId47" Type="http://schemas.openxmlformats.org/officeDocument/2006/relationships/image" Target="../media/image65.png"/><Relationship Id="rId50" Type="http://schemas.openxmlformats.org/officeDocument/2006/relationships/image" Target="../media/image68.png"/><Relationship Id="rId7" Type="http://schemas.openxmlformats.org/officeDocument/2006/relationships/image" Target="../media/image25.png"/><Relationship Id="rId2" Type="http://schemas.openxmlformats.org/officeDocument/2006/relationships/notesSlide" Target="../notesSlides/notesSlide4.xml"/><Relationship Id="rId16" Type="http://schemas.openxmlformats.org/officeDocument/2006/relationships/image" Target="../media/image34.png"/><Relationship Id="rId29" Type="http://schemas.openxmlformats.org/officeDocument/2006/relationships/image" Target="../media/image47.png"/><Relationship Id="rId11" Type="http://schemas.openxmlformats.org/officeDocument/2006/relationships/image" Target="../media/image29.png"/><Relationship Id="rId24" Type="http://schemas.openxmlformats.org/officeDocument/2006/relationships/image" Target="../media/image42.png"/><Relationship Id="rId32" Type="http://schemas.openxmlformats.org/officeDocument/2006/relationships/image" Target="../media/image50.png"/><Relationship Id="rId37" Type="http://schemas.openxmlformats.org/officeDocument/2006/relationships/image" Target="../media/image55.png"/><Relationship Id="rId40" Type="http://schemas.openxmlformats.org/officeDocument/2006/relationships/image" Target="../media/image58.png"/><Relationship Id="rId45" Type="http://schemas.openxmlformats.org/officeDocument/2006/relationships/image" Target="../media/image63.png"/><Relationship Id="rId53" Type="http://schemas.openxmlformats.org/officeDocument/2006/relationships/image" Target="../media/image71.png"/><Relationship Id="rId5" Type="http://schemas.openxmlformats.org/officeDocument/2006/relationships/image" Target="../media/image23.png"/><Relationship Id="rId10" Type="http://schemas.openxmlformats.org/officeDocument/2006/relationships/image" Target="../media/image28.png"/><Relationship Id="rId19" Type="http://schemas.openxmlformats.org/officeDocument/2006/relationships/image" Target="../media/image37.png"/><Relationship Id="rId31" Type="http://schemas.openxmlformats.org/officeDocument/2006/relationships/image" Target="../media/image49.png"/><Relationship Id="rId44" Type="http://schemas.openxmlformats.org/officeDocument/2006/relationships/image" Target="../media/image62.png"/><Relationship Id="rId52" Type="http://schemas.openxmlformats.org/officeDocument/2006/relationships/image" Target="../media/image70.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png"/><Relationship Id="rId30" Type="http://schemas.openxmlformats.org/officeDocument/2006/relationships/image" Target="../media/image48.png"/><Relationship Id="rId35" Type="http://schemas.openxmlformats.org/officeDocument/2006/relationships/image" Target="../media/image53.png"/><Relationship Id="rId43" Type="http://schemas.openxmlformats.org/officeDocument/2006/relationships/image" Target="../media/image61.png"/><Relationship Id="rId48" Type="http://schemas.openxmlformats.org/officeDocument/2006/relationships/image" Target="../media/image66.png"/><Relationship Id="rId8" Type="http://schemas.openxmlformats.org/officeDocument/2006/relationships/image" Target="../media/image26.png"/><Relationship Id="rId51" Type="http://schemas.openxmlformats.org/officeDocument/2006/relationships/image" Target="../media/image69.png"/><Relationship Id="rId3" Type="http://schemas.openxmlformats.org/officeDocument/2006/relationships/image" Target="../media/image21.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3.png"/><Relationship Id="rId33" Type="http://schemas.openxmlformats.org/officeDocument/2006/relationships/image" Target="../media/image51.png"/><Relationship Id="rId38" Type="http://schemas.openxmlformats.org/officeDocument/2006/relationships/image" Target="../media/image56.png"/><Relationship Id="rId46" Type="http://schemas.openxmlformats.org/officeDocument/2006/relationships/image" Target="../media/image64.png"/><Relationship Id="rId20" Type="http://schemas.openxmlformats.org/officeDocument/2006/relationships/image" Target="../media/image38.png"/><Relationship Id="rId41" Type="http://schemas.openxmlformats.org/officeDocument/2006/relationships/image" Target="../media/image59.png"/><Relationship Id="rId54" Type="http://schemas.openxmlformats.org/officeDocument/2006/relationships/image" Target="../media/image72.png"/><Relationship Id="rId1" Type="http://schemas.openxmlformats.org/officeDocument/2006/relationships/slideLayout" Target="../slideLayouts/slideLayout48.xml"/><Relationship Id="rId6" Type="http://schemas.openxmlformats.org/officeDocument/2006/relationships/image" Target="../media/image24.png"/><Relationship Id="rId15" Type="http://schemas.openxmlformats.org/officeDocument/2006/relationships/image" Target="../media/image33.png"/><Relationship Id="rId23" Type="http://schemas.openxmlformats.org/officeDocument/2006/relationships/image" Target="../media/image41.png"/><Relationship Id="rId28" Type="http://schemas.openxmlformats.org/officeDocument/2006/relationships/image" Target="../media/image46.png"/><Relationship Id="rId36" Type="http://schemas.openxmlformats.org/officeDocument/2006/relationships/image" Target="../media/image54.png"/><Relationship Id="rId49" Type="http://schemas.openxmlformats.org/officeDocument/2006/relationships/image" Target="../media/image67.png"/></Relationships>
</file>

<file path=ppt/slides/_rels/slide50.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41.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xml"/><Relationship Id="rId1" Type="http://schemas.openxmlformats.org/officeDocument/2006/relationships/slideLayout" Target="../slideLayouts/slideLayout26.xml"/><Relationship Id="rId5" Type="http://schemas.openxmlformats.org/officeDocument/2006/relationships/image" Target="../media/image140.png"/><Relationship Id="rId4" Type="http://schemas.openxmlformats.org/officeDocument/2006/relationships/image" Target="../media/image139.png"/></Relationships>
</file>

<file path=ppt/slides/_rels/slide6.xml.rels><?xml version="1.0" encoding="UTF-8" standalone="yes"?>
<Relationships xmlns="http://schemas.openxmlformats.org/package/2006/relationships"><Relationship Id="rId13" Type="http://schemas.openxmlformats.org/officeDocument/2006/relationships/image" Target="../media/image80.emf"/><Relationship Id="rId18" Type="http://schemas.openxmlformats.org/officeDocument/2006/relationships/image" Target="../media/image85.emf"/><Relationship Id="rId26" Type="http://schemas.openxmlformats.org/officeDocument/2006/relationships/image" Target="../media/image93.emf"/><Relationship Id="rId39" Type="http://schemas.openxmlformats.org/officeDocument/2006/relationships/image" Target="../media/image106.emf"/><Relationship Id="rId21" Type="http://schemas.openxmlformats.org/officeDocument/2006/relationships/image" Target="../media/image88.emf"/><Relationship Id="rId34" Type="http://schemas.openxmlformats.org/officeDocument/2006/relationships/image" Target="../media/image101.emf"/><Relationship Id="rId7" Type="http://schemas.openxmlformats.org/officeDocument/2006/relationships/image" Target="../media/image75.emf"/><Relationship Id="rId12" Type="http://schemas.openxmlformats.org/officeDocument/2006/relationships/image" Target="../media/image79.emf"/><Relationship Id="rId17" Type="http://schemas.openxmlformats.org/officeDocument/2006/relationships/image" Target="../media/image84.emf"/><Relationship Id="rId25" Type="http://schemas.openxmlformats.org/officeDocument/2006/relationships/image" Target="../media/image92.emf"/><Relationship Id="rId33" Type="http://schemas.openxmlformats.org/officeDocument/2006/relationships/image" Target="../media/image100.emf"/><Relationship Id="rId38" Type="http://schemas.openxmlformats.org/officeDocument/2006/relationships/image" Target="../media/image105.png"/><Relationship Id="rId2" Type="http://schemas.openxmlformats.org/officeDocument/2006/relationships/notesSlide" Target="../notesSlides/notesSlide5.xml"/><Relationship Id="rId16" Type="http://schemas.openxmlformats.org/officeDocument/2006/relationships/image" Target="../media/image83.emf"/><Relationship Id="rId20" Type="http://schemas.openxmlformats.org/officeDocument/2006/relationships/image" Target="../media/image87.emf"/><Relationship Id="rId29" Type="http://schemas.openxmlformats.org/officeDocument/2006/relationships/image" Target="../media/image96.emf"/><Relationship Id="rId1" Type="http://schemas.openxmlformats.org/officeDocument/2006/relationships/slideLayout" Target="../slideLayouts/slideLayout108.xml"/><Relationship Id="rId6" Type="http://schemas.microsoft.com/office/2007/relationships/hdphoto" Target="../media/hdphoto3.wdp"/><Relationship Id="rId11" Type="http://schemas.microsoft.com/office/2007/relationships/hdphoto" Target="../media/hdphoto4.wdp"/><Relationship Id="rId24" Type="http://schemas.openxmlformats.org/officeDocument/2006/relationships/image" Target="../media/image91.emf"/><Relationship Id="rId32" Type="http://schemas.openxmlformats.org/officeDocument/2006/relationships/image" Target="../media/image99.png"/><Relationship Id="rId37" Type="http://schemas.openxmlformats.org/officeDocument/2006/relationships/image" Target="../media/image104.emf"/><Relationship Id="rId5" Type="http://schemas.openxmlformats.org/officeDocument/2006/relationships/image" Target="../media/image74.png"/><Relationship Id="rId15" Type="http://schemas.openxmlformats.org/officeDocument/2006/relationships/image" Target="../media/image82.emf"/><Relationship Id="rId23" Type="http://schemas.openxmlformats.org/officeDocument/2006/relationships/image" Target="../media/image90.png"/><Relationship Id="rId28" Type="http://schemas.openxmlformats.org/officeDocument/2006/relationships/image" Target="../media/image95.emf"/><Relationship Id="rId36" Type="http://schemas.openxmlformats.org/officeDocument/2006/relationships/image" Target="../media/image103.emf"/><Relationship Id="rId10" Type="http://schemas.openxmlformats.org/officeDocument/2006/relationships/image" Target="../media/image78.png"/><Relationship Id="rId19" Type="http://schemas.openxmlformats.org/officeDocument/2006/relationships/image" Target="../media/image86.emf"/><Relationship Id="rId31" Type="http://schemas.openxmlformats.org/officeDocument/2006/relationships/image" Target="../media/image98.emf"/><Relationship Id="rId4" Type="http://schemas.microsoft.com/office/2007/relationships/hdphoto" Target="../media/hdphoto2.wdp"/><Relationship Id="rId9" Type="http://schemas.openxmlformats.org/officeDocument/2006/relationships/image" Target="../media/image77.emf"/><Relationship Id="rId14" Type="http://schemas.openxmlformats.org/officeDocument/2006/relationships/image" Target="../media/image81.emf"/><Relationship Id="rId22" Type="http://schemas.openxmlformats.org/officeDocument/2006/relationships/image" Target="../media/image89.png"/><Relationship Id="rId27" Type="http://schemas.openxmlformats.org/officeDocument/2006/relationships/image" Target="../media/image94.emf"/><Relationship Id="rId30" Type="http://schemas.openxmlformats.org/officeDocument/2006/relationships/image" Target="../media/image97.emf"/><Relationship Id="rId35" Type="http://schemas.openxmlformats.org/officeDocument/2006/relationships/image" Target="../media/image102.emf"/><Relationship Id="rId8" Type="http://schemas.openxmlformats.org/officeDocument/2006/relationships/image" Target="../media/image76.png"/><Relationship Id="rId3"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0337" y="2033588"/>
            <a:ext cx="10995605" cy="2566987"/>
          </a:xfrm>
        </p:spPr>
        <p:txBody>
          <a:bodyPr/>
          <a:lstStyle/>
          <a:p>
            <a:pPr defTabSz="932742" eaLnBrk="1" fontAlgn="auto" hangingPunct="1">
              <a:lnSpc>
                <a:spcPct val="100000"/>
              </a:lnSpc>
              <a:spcAft>
                <a:spcPts val="0"/>
              </a:spcAft>
              <a:defRPr/>
            </a:pPr>
            <a:r>
              <a:rPr sz="6600" dirty="0" smtClean="0">
                <a:solidFill>
                  <a:srgbClr val="FFFFFF"/>
                </a:solidFill>
                <a:ea typeface="+mn-ea"/>
              </a:rPr>
              <a:t>Azure Introduction</a:t>
            </a:r>
            <a:endParaRPr sz="6600" dirty="0">
              <a:solidFill>
                <a:srgbClr val="FFFFFF"/>
              </a:solidFill>
              <a:ea typeface="+mn-ea"/>
            </a:endParaRPr>
          </a:p>
        </p:txBody>
      </p:sp>
      <p:sp>
        <p:nvSpPr>
          <p:cNvPr id="60419" name="Text Placeholder 2"/>
          <p:cNvSpPr>
            <a:spLocks noGrp="1"/>
          </p:cNvSpPr>
          <p:nvPr>
            <p:ph type="body" sz="quarter" idx="4294967295"/>
          </p:nvPr>
        </p:nvSpPr>
        <p:spPr bwMode="auto">
          <a:xfrm>
            <a:off x="171450" y="5326063"/>
            <a:ext cx="3565525" cy="113261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bodyPr>
          <a:lstStyle/>
          <a:p>
            <a:pPr marL="0" indent="0" eaLnBrk="1" hangingPunct="1">
              <a:lnSpc>
                <a:spcPct val="100000"/>
              </a:lnSpc>
              <a:buFont typeface="Arial" panose="020B0604020202020204" pitchFamily="34" charset="0"/>
              <a:buNone/>
            </a:pPr>
            <a:r>
              <a:rPr lang="en-US" altLang="en-US" sz="2800" b="1" dirty="0" smtClean="0">
                <a:solidFill>
                  <a:srgbClr val="FFFFFF"/>
                </a:solidFill>
              </a:rPr>
              <a:t>Michael Chi</a:t>
            </a:r>
          </a:p>
          <a:p>
            <a:pPr marL="0" indent="0" eaLnBrk="1" hangingPunct="1">
              <a:lnSpc>
                <a:spcPct val="100000"/>
              </a:lnSpc>
              <a:buFont typeface="Arial" panose="020B0604020202020204" pitchFamily="34" charset="0"/>
              <a:buNone/>
            </a:pPr>
            <a:r>
              <a:rPr lang="en-US" altLang="en-US" sz="2800" b="1" smtClean="0">
                <a:solidFill>
                  <a:srgbClr val="FFFFFF"/>
                </a:solidFill>
              </a:rPr>
              <a:t>Technical Evangelist</a:t>
            </a:r>
            <a:endParaRPr lang="en-US" altLang="en-US" sz="2800" b="1" dirty="0" smtClean="0">
              <a:solidFill>
                <a:srgbClr val="FFFFFF"/>
              </a:solidFill>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0" y="0"/>
            <a:ext cx="12436475" cy="130333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itle 1"/>
          <p:cNvSpPr txBox="1">
            <a:spLocks/>
          </p:cNvSpPr>
          <p:nvPr/>
        </p:nvSpPr>
        <p:spPr>
          <a:xfrm>
            <a:off x="274638" y="295275"/>
            <a:ext cx="11979275" cy="155575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Storage Queue</a:t>
            </a:r>
            <a:endParaRPr kumimoji="0" lang="en-US" sz="48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2" name="文字方塊 1"/>
          <p:cNvSpPr txBox="1"/>
          <p:nvPr/>
        </p:nvSpPr>
        <p:spPr>
          <a:xfrm>
            <a:off x="274638" y="1668482"/>
            <a:ext cx="11704256" cy="1181862"/>
          </a:xfrm>
          <a:prstGeom prst="rect">
            <a:avLst/>
          </a:prstGeom>
          <a:noFill/>
        </p:spPr>
        <p:txBody>
          <a:bodyPr wrap="square" lIns="182880" tIns="146304" rIns="182880" bIns="146304" rtlCol="0">
            <a:spAutoFit/>
          </a:bodyPr>
          <a:lstStyle/>
          <a:p>
            <a:pPr marL="457200" marR="0" lvl="0" indent="-457200" algn="l" defTabSz="931863" rtl="0" eaLnBrk="0" fontAlgn="base" latinLnBrk="0" hangingPunct="0">
              <a:lnSpc>
                <a:spcPct val="90000"/>
              </a:lnSpc>
              <a:spcBef>
                <a:spcPct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smtClean="0">
                <a:ln>
                  <a:noFill/>
                </a:ln>
                <a:solidFill>
                  <a:srgbClr val="002050"/>
                </a:solidFill>
                <a:effectLst/>
                <a:uLnTx/>
                <a:uFillTx/>
                <a:latin typeface="Segoe UI" panose="020B0502040204020203" pitchFamily="34" charset="0"/>
                <a:ea typeface="MS PGothic" pitchFamily="34" charset="-128"/>
                <a:cs typeface="+mn-cs"/>
              </a:rPr>
              <a:t>Storing messages that can be access by</a:t>
            </a:r>
            <a:r>
              <a:rPr kumimoji="0" lang="en-US" sz="3200" b="0" i="0" u="none" strike="noStrike" kern="1200" cap="none" spc="0" normalizeH="0" noProof="0" dirty="0" smtClean="0">
                <a:ln>
                  <a:noFill/>
                </a:ln>
                <a:solidFill>
                  <a:srgbClr val="002050"/>
                </a:solidFill>
                <a:effectLst/>
                <a:uLnTx/>
                <a:uFillTx/>
                <a:latin typeface="Segoe UI" panose="020B0502040204020203" pitchFamily="34" charset="0"/>
                <a:ea typeface="MS PGothic" pitchFamily="34" charset="-128"/>
                <a:cs typeface="+mn-cs"/>
              </a:rPr>
              <a:t> authenticated calls via HTTP, HT</a:t>
            </a:r>
            <a:r>
              <a:rPr kumimoji="0" lang="en-US" altLang="zh-TW" sz="3200" b="0" i="0" u="none" strike="noStrike" kern="1200" cap="none" spc="0" normalizeH="0" noProof="0" dirty="0" smtClean="0">
                <a:ln>
                  <a:noFill/>
                </a:ln>
                <a:solidFill>
                  <a:srgbClr val="002050"/>
                </a:solidFill>
                <a:effectLst/>
                <a:uLnTx/>
                <a:uFillTx/>
                <a:latin typeface="Segoe UI" panose="020B0502040204020203" pitchFamily="34" charset="0"/>
                <a:ea typeface="MS PGothic" pitchFamily="34" charset="-128"/>
                <a:cs typeface="+mn-cs"/>
              </a:rPr>
              <a:t>TPS</a:t>
            </a:r>
            <a:endParaRPr kumimoji="0" lang="en-US" sz="3200" b="0" i="0" u="none" strike="noStrike" kern="1200" cap="none" spc="0" normalizeH="0" baseline="0" noProof="0" dirty="0" smtClean="0">
              <a:ln>
                <a:noFill/>
              </a:ln>
              <a:solidFill>
                <a:srgbClr val="002050"/>
              </a:solidFill>
              <a:effectLst/>
              <a:uLnTx/>
              <a:uFillTx/>
              <a:latin typeface="Segoe UI" panose="020B0502040204020203" pitchFamily="34" charset="0"/>
              <a:ea typeface="MS PGothic" pitchFamily="34" charset="-128"/>
              <a:cs typeface="+mn-cs"/>
            </a:endParaRPr>
          </a:p>
        </p:txBody>
      </p:sp>
      <p:pic>
        <p:nvPicPr>
          <p:cNvPr id="126978" name="Picture 2" descr="Tabl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2554" y="3314384"/>
            <a:ext cx="5943921" cy="3137069"/>
          </a:xfrm>
          <a:prstGeom prst="rect">
            <a:avLst/>
          </a:prstGeom>
          <a:noFill/>
          <a:extLst>
            <a:ext uri="{909E8E84-426E-40DD-AFC4-6F175D3DCCD1}">
              <a14:hiddenFill xmlns:a14="http://schemas.microsoft.com/office/drawing/2010/main">
                <a:solidFill>
                  <a:srgbClr val="FFFFFF"/>
                </a:solidFill>
              </a14:hiddenFill>
            </a:ext>
          </a:extLst>
        </p:spPr>
      </p:pic>
      <p:pic>
        <p:nvPicPr>
          <p:cNvPr id="128002" name="Picture 2" descr="Queu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9892" y="3279759"/>
            <a:ext cx="5084983" cy="3171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6392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0" y="0"/>
            <a:ext cx="12436475" cy="130333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itle 1"/>
          <p:cNvSpPr txBox="1">
            <a:spLocks/>
          </p:cNvSpPr>
          <p:nvPr/>
        </p:nvSpPr>
        <p:spPr>
          <a:xfrm>
            <a:off x="274638" y="295275"/>
            <a:ext cx="11979275" cy="155575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Virtual Network</a:t>
            </a:r>
            <a:endParaRPr kumimoji="0" lang="en-US" sz="48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2" name="文字方塊 1"/>
          <p:cNvSpPr txBox="1"/>
          <p:nvPr/>
        </p:nvSpPr>
        <p:spPr>
          <a:xfrm>
            <a:off x="274638" y="1668482"/>
            <a:ext cx="11704256" cy="2299091"/>
          </a:xfrm>
          <a:prstGeom prst="rect">
            <a:avLst/>
          </a:prstGeom>
          <a:noFill/>
        </p:spPr>
        <p:txBody>
          <a:bodyPr wrap="square" lIns="182880" tIns="146304" rIns="182880" bIns="146304" rtlCol="0">
            <a:spAutoFit/>
          </a:bodyPr>
          <a:lstStyle/>
          <a:p>
            <a:pPr marL="457200" marR="0" lvl="0" indent="-457200" algn="l" defTabSz="931863" rtl="0" eaLnBrk="0" fontAlgn="base" latinLnBrk="0" hangingPunct="0">
              <a:lnSpc>
                <a:spcPct val="90000"/>
              </a:lnSpc>
              <a:spcBef>
                <a:spcPct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smtClean="0">
                <a:ln>
                  <a:noFill/>
                </a:ln>
                <a:solidFill>
                  <a:srgbClr val="002050"/>
                </a:solidFill>
                <a:effectLst/>
                <a:uLnTx/>
                <a:uFillTx/>
                <a:latin typeface="Segoe UI" panose="020B0502040204020203" pitchFamily="34" charset="0"/>
                <a:ea typeface="MS PGothic" pitchFamily="34" charset="-128"/>
                <a:cs typeface="+mn-cs"/>
              </a:rPr>
              <a:t>Isolated environment to run your VMs and applications</a:t>
            </a:r>
          </a:p>
          <a:p>
            <a:pPr marL="457200" marR="0" lvl="0" indent="-457200" algn="l" defTabSz="931863" rtl="0" eaLnBrk="0" fontAlgn="base" latinLnBrk="0" hangingPunct="0">
              <a:lnSpc>
                <a:spcPct val="90000"/>
              </a:lnSpc>
              <a:spcBef>
                <a:spcPct val="0"/>
              </a:spcBef>
              <a:spcAft>
                <a:spcPts val="600"/>
              </a:spcAft>
              <a:buClrTx/>
              <a:buSzTx/>
              <a:buFont typeface="Arial" panose="020B0604020202020204" pitchFamily="34" charset="0"/>
              <a:buChar char="•"/>
              <a:tabLst/>
              <a:defRPr/>
            </a:pPr>
            <a:r>
              <a:rPr lang="en-US" sz="3200" dirty="0" smtClean="0">
                <a:solidFill>
                  <a:srgbClr val="002050"/>
                </a:solidFill>
              </a:rPr>
              <a:t>Build your network topology</a:t>
            </a:r>
          </a:p>
          <a:p>
            <a:pPr marL="457200" marR="0" lvl="0" indent="-457200" algn="l" defTabSz="931863" rtl="0" eaLnBrk="0" fontAlgn="base" latinLnBrk="0" hangingPunct="0">
              <a:lnSpc>
                <a:spcPct val="90000"/>
              </a:lnSpc>
              <a:spcBef>
                <a:spcPct val="0"/>
              </a:spcBef>
              <a:spcAft>
                <a:spcPts val="600"/>
              </a:spcAft>
              <a:buClrTx/>
              <a:buSzTx/>
              <a:buFont typeface="Arial" panose="020B0604020202020204" pitchFamily="34" charset="0"/>
              <a:buChar char="•"/>
              <a:tabLst/>
              <a:defRPr/>
            </a:pPr>
            <a:r>
              <a:rPr lang="en-US" sz="3200" dirty="0" smtClean="0">
                <a:solidFill>
                  <a:srgbClr val="002050"/>
                </a:solidFill>
              </a:rPr>
              <a:t>Hybrid environment by Site-to-Site/Point-to-Site VPN</a:t>
            </a:r>
          </a:p>
          <a:p>
            <a:pPr marL="457200" marR="0" lvl="0" indent="-457200" algn="l" defTabSz="931863" rtl="0" eaLnBrk="0" fontAlgn="base" latinLnBrk="0" hangingPunct="0">
              <a:lnSpc>
                <a:spcPct val="90000"/>
              </a:lnSpc>
              <a:spcBef>
                <a:spcPct val="0"/>
              </a:spcBef>
              <a:spcAft>
                <a:spcPts val="600"/>
              </a:spcAft>
              <a:buClrTx/>
              <a:buSzTx/>
              <a:buFont typeface="Arial" panose="020B0604020202020204" pitchFamily="34" charset="0"/>
              <a:buChar char="•"/>
              <a:tabLst/>
              <a:defRPr/>
            </a:pPr>
            <a:endParaRPr kumimoji="0" lang="en-US" sz="3200" b="0" i="0" u="none" strike="noStrike" kern="1200" cap="none" spc="0" normalizeH="0" baseline="0" noProof="0" dirty="0" smtClean="0">
              <a:ln>
                <a:noFill/>
              </a:ln>
              <a:solidFill>
                <a:srgbClr val="002050"/>
              </a:solidFill>
              <a:effectLst/>
              <a:uLnTx/>
              <a:uFillTx/>
              <a:latin typeface="Segoe UI" panose="020B0502040204020203" pitchFamily="34" charset="0"/>
              <a:ea typeface="MS PGothic" pitchFamily="34" charset="-128"/>
              <a:cs typeface="+mn-cs"/>
            </a:endParaRPr>
          </a:p>
        </p:txBody>
      </p:sp>
      <p:pic>
        <p:nvPicPr>
          <p:cNvPr id="129026" name="Picture 2" descr="https://acom.azurecomcdn.net/80C57D/cdn/images/cvt-40e8c108e851514183b60dd47b9ec5d5ce055a952776d24ed8545c89667b625d/page/services/virtual-network/topology.png?t=pop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6871" y="4045896"/>
            <a:ext cx="4754828" cy="2543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7317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0" y="0"/>
            <a:ext cx="12436475" cy="130333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itle 1"/>
          <p:cNvSpPr txBox="1">
            <a:spLocks/>
          </p:cNvSpPr>
          <p:nvPr/>
        </p:nvSpPr>
        <p:spPr>
          <a:xfrm>
            <a:off x="274638" y="295275"/>
            <a:ext cx="11979275" cy="155575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Virtual Machine</a:t>
            </a:r>
            <a:endParaRPr kumimoji="0" lang="en-US" sz="48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2" name="文字方塊 1"/>
          <p:cNvSpPr txBox="1"/>
          <p:nvPr/>
        </p:nvSpPr>
        <p:spPr>
          <a:xfrm>
            <a:off x="274638" y="1668482"/>
            <a:ext cx="11704256" cy="1778949"/>
          </a:xfrm>
          <a:prstGeom prst="rect">
            <a:avLst/>
          </a:prstGeom>
          <a:noFill/>
        </p:spPr>
        <p:txBody>
          <a:bodyPr wrap="square" lIns="182880" tIns="146304" rIns="182880" bIns="146304" rtlCol="0">
            <a:spAutoFit/>
          </a:bodyPr>
          <a:lstStyle/>
          <a:p>
            <a:pPr marL="457200" marR="0" lvl="0" indent="-457200" algn="l" defTabSz="931863" rtl="0" eaLnBrk="0" fontAlgn="base" latinLnBrk="0" hangingPunct="0">
              <a:lnSpc>
                <a:spcPct val="90000"/>
              </a:lnSpc>
              <a:spcBef>
                <a:spcPct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smtClean="0">
                <a:ln>
                  <a:noFill/>
                </a:ln>
                <a:solidFill>
                  <a:srgbClr val="002050"/>
                </a:solidFill>
                <a:effectLst/>
                <a:uLnTx/>
                <a:uFillTx/>
                <a:latin typeface="Segoe UI" panose="020B0502040204020203" pitchFamily="34" charset="0"/>
                <a:ea typeface="MS PGothic" pitchFamily="34" charset="-128"/>
                <a:cs typeface="+mn-cs"/>
              </a:rPr>
              <a:t>Easiest way to adopt cloud power</a:t>
            </a:r>
          </a:p>
          <a:p>
            <a:pPr marL="457200" marR="0" lvl="0" indent="-457200" algn="l" defTabSz="931863" rtl="0" eaLnBrk="0" fontAlgn="base" latinLnBrk="0" hangingPunct="0">
              <a:lnSpc>
                <a:spcPct val="90000"/>
              </a:lnSpc>
              <a:spcBef>
                <a:spcPct val="0"/>
              </a:spcBef>
              <a:spcAft>
                <a:spcPts val="600"/>
              </a:spcAft>
              <a:buClrTx/>
              <a:buSzTx/>
              <a:buFont typeface="Arial" panose="020B0604020202020204" pitchFamily="34" charset="0"/>
              <a:buChar char="•"/>
              <a:tabLst/>
              <a:defRPr/>
            </a:pPr>
            <a:r>
              <a:rPr lang="en-US" sz="3200" dirty="0" smtClean="0">
                <a:solidFill>
                  <a:srgbClr val="002050"/>
                </a:solidFill>
              </a:rPr>
              <a:t>Deploy your existing solution</a:t>
            </a:r>
          </a:p>
          <a:p>
            <a:pPr marL="457200" marR="0" lvl="0" indent="-457200" algn="l" defTabSz="931863" rtl="0" eaLnBrk="0" fontAlgn="base" latinLnBrk="0" hangingPunct="0">
              <a:lnSpc>
                <a:spcPct val="90000"/>
              </a:lnSpc>
              <a:spcBef>
                <a:spcPct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smtClean="0">
                <a:ln>
                  <a:noFill/>
                </a:ln>
                <a:solidFill>
                  <a:srgbClr val="002050"/>
                </a:solidFill>
                <a:effectLst/>
                <a:uLnTx/>
                <a:uFillTx/>
                <a:latin typeface="Segoe UI" panose="020B0502040204020203" pitchFamily="34" charset="0"/>
                <a:ea typeface="MS PGothic" pitchFamily="34" charset="-128"/>
                <a:cs typeface="+mn-cs"/>
              </a:rPr>
              <a:t>Linux</a:t>
            </a:r>
            <a:r>
              <a:rPr kumimoji="0" lang="en-US" sz="3200" b="0" i="0" u="none" strike="noStrike" kern="1200" cap="none" spc="0" normalizeH="0" noProof="0" dirty="0" smtClean="0">
                <a:ln>
                  <a:noFill/>
                </a:ln>
                <a:solidFill>
                  <a:srgbClr val="002050"/>
                </a:solidFill>
                <a:effectLst/>
                <a:uLnTx/>
                <a:uFillTx/>
                <a:latin typeface="Segoe UI" panose="020B0502040204020203" pitchFamily="34" charset="0"/>
                <a:ea typeface="MS PGothic" pitchFamily="34" charset="-128"/>
                <a:cs typeface="+mn-cs"/>
              </a:rPr>
              <a:t> &amp; Windows</a:t>
            </a:r>
            <a:endParaRPr kumimoji="0" lang="en-US" sz="3200" b="0" i="0" u="none" strike="noStrike" kern="1200" cap="none" spc="0" normalizeH="0" baseline="0" noProof="0" dirty="0" smtClean="0">
              <a:ln>
                <a:noFill/>
              </a:ln>
              <a:solidFill>
                <a:srgbClr val="002050"/>
              </a:solidFill>
              <a:effectLst/>
              <a:uLnTx/>
              <a:uFillTx/>
              <a:latin typeface="Segoe UI" panose="020B0502040204020203" pitchFamily="34" charset="0"/>
              <a:ea typeface="MS PGothic" pitchFamily="34" charset="-128"/>
              <a:cs typeface="+mn-cs"/>
            </a:endParaRPr>
          </a:p>
        </p:txBody>
      </p:sp>
      <p:pic>
        <p:nvPicPr>
          <p:cNvPr id="130050" name="Picture 2" descr="https://acom.azurecomcdn.net/80C57D/cdn/images/cvt-7856e0f9938c379512d828756053fb8d6d171f01725578a50bf6b3cf1681938e/page/services/virtual-machines/02-logos.png?t=pop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066" y="3447430"/>
            <a:ext cx="4389072" cy="3312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5279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0" y="0"/>
            <a:ext cx="12436475" cy="130333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itle 1"/>
          <p:cNvSpPr txBox="1">
            <a:spLocks/>
          </p:cNvSpPr>
          <p:nvPr/>
        </p:nvSpPr>
        <p:spPr>
          <a:xfrm>
            <a:off x="274638" y="295275"/>
            <a:ext cx="11979275" cy="155575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Azure Service Bus Queue</a:t>
            </a:r>
            <a:endParaRPr kumimoji="0" lang="en-US" sz="48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2" name="文字方塊 1"/>
          <p:cNvSpPr txBox="1"/>
          <p:nvPr/>
        </p:nvSpPr>
        <p:spPr>
          <a:xfrm>
            <a:off x="274638" y="1668482"/>
            <a:ext cx="11704256" cy="1258806"/>
          </a:xfrm>
          <a:prstGeom prst="rect">
            <a:avLst/>
          </a:prstGeom>
          <a:noFill/>
        </p:spPr>
        <p:txBody>
          <a:bodyPr wrap="square" lIns="182880" tIns="146304" rIns="182880" bIns="146304" rtlCol="0">
            <a:spAutoFit/>
          </a:bodyPr>
          <a:lstStyle/>
          <a:p>
            <a:pPr marL="457200" lvl="0" indent="-457200">
              <a:lnSpc>
                <a:spcPct val="90000"/>
              </a:lnSpc>
              <a:spcAft>
                <a:spcPts val="600"/>
              </a:spcAft>
              <a:buFont typeface="Arial" panose="020B0604020202020204" pitchFamily="34" charset="0"/>
              <a:buChar char="•"/>
            </a:pPr>
            <a:r>
              <a:rPr lang="en-US" sz="3200" dirty="0" smtClean="0">
                <a:solidFill>
                  <a:srgbClr val="002050"/>
                </a:solidFill>
              </a:rPr>
              <a:t>Brokered message communication model</a:t>
            </a:r>
          </a:p>
          <a:p>
            <a:pPr marL="457200" lvl="0" indent="-457200">
              <a:lnSpc>
                <a:spcPct val="90000"/>
              </a:lnSpc>
              <a:spcAft>
                <a:spcPts val="600"/>
              </a:spcAft>
              <a:buFont typeface="Arial" panose="020B0604020202020204" pitchFamily="34" charset="0"/>
              <a:buChar char="•"/>
            </a:pPr>
            <a:r>
              <a:rPr kumimoji="0" lang="en-US" sz="3200" b="0" i="0" u="none" strike="noStrike" kern="1200" cap="none" spc="0" normalizeH="0" baseline="0" noProof="0" dirty="0" smtClean="0">
                <a:ln>
                  <a:noFill/>
                </a:ln>
                <a:solidFill>
                  <a:srgbClr val="002050"/>
                </a:solidFill>
                <a:effectLst/>
                <a:uLnTx/>
                <a:uFillTx/>
                <a:latin typeface="Segoe UI" panose="020B0502040204020203" pitchFamily="34" charset="0"/>
                <a:ea typeface="MS PGothic" pitchFamily="34" charset="-128"/>
                <a:cs typeface="+mn-cs"/>
              </a:rPr>
              <a:t>Guarantee</a:t>
            </a:r>
            <a:r>
              <a:rPr kumimoji="0" lang="en-US" sz="3200" b="0" i="0" u="none" strike="noStrike" kern="1200" cap="none" spc="0" normalizeH="0" noProof="0" dirty="0" smtClean="0">
                <a:ln>
                  <a:noFill/>
                </a:ln>
                <a:solidFill>
                  <a:srgbClr val="002050"/>
                </a:solidFill>
                <a:effectLst/>
                <a:uLnTx/>
                <a:uFillTx/>
                <a:latin typeface="Segoe UI" panose="020B0502040204020203" pitchFamily="34" charset="0"/>
                <a:ea typeface="MS PGothic" pitchFamily="34" charset="-128"/>
                <a:cs typeface="+mn-cs"/>
              </a:rPr>
              <a:t> FIFO</a:t>
            </a:r>
            <a:endParaRPr kumimoji="0" lang="en-US" sz="3200" b="0" i="0" u="none" strike="noStrike" kern="1200" cap="none" spc="0" normalizeH="0" baseline="0" noProof="0" dirty="0" smtClean="0">
              <a:ln>
                <a:noFill/>
              </a:ln>
              <a:solidFill>
                <a:srgbClr val="002050"/>
              </a:solidFill>
              <a:effectLst/>
              <a:uLnTx/>
              <a:uFillTx/>
              <a:latin typeface="Segoe UI" panose="020B0502040204020203" pitchFamily="34" charset="0"/>
              <a:ea typeface="MS PGothic" pitchFamily="34" charset="-128"/>
              <a:cs typeface="+mn-cs"/>
            </a:endParaRPr>
          </a:p>
        </p:txBody>
      </p:sp>
      <p:pic>
        <p:nvPicPr>
          <p:cNvPr id="8" name="Picture 4" descr="QueueConcep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8722" y="3314383"/>
            <a:ext cx="6380477" cy="3137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73244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0" y="0"/>
            <a:ext cx="12436475" cy="130333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itle 1"/>
          <p:cNvSpPr txBox="1">
            <a:spLocks/>
          </p:cNvSpPr>
          <p:nvPr/>
        </p:nvSpPr>
        <p:spPr>
          <a:xfrm>
            <a:off x="274638" y="295275"/>
            <a:ext cx="11979275" cy="155575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Azure Service Bus </a:t>
            </a:r>
            <a:r>
              <a:rPr kumimoji="0" lang="en-US" altLang="zh-TW" sz="48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Relay</a:t>
            </a:r>
            <a:endParaRPr kumimoji="0" lang="en-US" sz="48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2" name="文字方塊 1"/>
          <p:cNvSpPr txBox="1"/>
          <p:nvPr/>
        </p:nvSpPr>
        <p:spPr>
          <a:xfrm>
            <a:off x="274638" y="1668482"/>
            <a:ext cx="11704256" cy="1258806"/>
          </a:xfrm>
          <a:prstGeom prst="rect">
            <a:avLst/>
          </a:prstGeom>
          <a:noFill/>
        </p:spPr>
        <p:txBody>
          <a:bodyPr wrap="square" lIns="182880" tIns="146304" rIns="182880" bIns="146304" rtlCol="0">
            <a:spAutoFit/>
          </a:bodyPr>
          <a:lstStyle/>
          <a:p>
            <a:pPr marL="457200" marR="0" lvl="0" indent="-457200" algn="l" defTabSz="931863" rtl="0" eaLnBrk="0" fontAlgn="base" latinLnBrk="0" hangingPunct="0">
              <a:lnSpc>
                <a:spcPct val="90000"/>
              </a:lnSpc>
              <a:spcBef>
                <a:spcPct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smtClean="0">
                <a:ln>
                  <a:noFill/>
                </a:ln>
                <a:solidFill>
                  <a:srgbClr val="002050"/>
                </a:solidFill>
                <a:effectLst/>
                <a:uLnTx/>
                <a:uFillTx/>
                <a:latin typeface="Segoe UI" panose="020B0502040204020203" pitchFamily="34" charset="0"/>
                <a:ea typeface="MS PGothic" pitchFamily="34" charset="-128"/>
                <a:cs typeface="+mn-cs"/>
              </a:rPr>
              <a:t>Enable Hybrid communication</a:t>
            </a:r>
          </a:p>
          <a:p>
            <a:pPr marL="457200" marR="0" lvl="0" indent="-457200" algn="l" defTabSz="931863" rtl="0" eaLnBrk="0" fontAlgn="base" latinLnBrk="0" hangingPunct="0">
              <a:lnSpc>
                <a:spcPct val="90000"/>
              </a:lnSpc>
              <a:spcBef>
                <a:spcPct val="0"/>
              </a:spcBef>
              <a:spcAft>
                <a:spcPts val="600"/>
              </a:spcAft>
              <a:buClrTx/>
              <a:buSzTx/>
              <a:buFont typeface="Arial" panose="020B0604020202020204" pitchFamily="34" charset="0"/>
              <a:buChar char="•"/>
              <a:tabLst/>
              <a:defRPr/>
            </a:pPr>
            <a:r>
              <a:rPr lang="en-US" sz="3200" dirty="0" smtClean="0">
                <a:solidFill>
                  <a:srgbClr val="002050"/>
                </a:solidFill>
              </a:rPr>
              <a:t>Foundation of App Service Hybrid connection</a:t>
            </a:r>
            <a:endParaRPr kumimoji="0" lang="en-US" sz="3200" b="0" i="0" u="none" strike="noStrike" kern="1200" cap="none" spc="0" normalizeH="0" baseline="0" noProof="0" dirty="0" smtClean="0">
              <a:ln>
                <a:noFill/>
              </a:ln>
              <a:solidFill>
                <a:srgbClr val="002050"/>
              </a:solidFill>
              <a:effectLst/>
              <a:uLnTx/>
              <a:uFillTx/>
              <a:latin typeface="Segoe UI" panose="020B0502040204020203" pitchFamily="34" charset="0"/>
              <a:ea typeface="MS PGothic" pitchFamily="34" charset="-128"/>
              <a:cs typeface="+mn-cs"/>
            </a:endParaRPr>
          </a:p>
        </p:txBody>
      </p:sp>
      <p:pic>
        <p:nvPicPr>
          <p:cNvPr id="133122" name="Picture 2" descr="Relay Concep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8722" y="3131506"/>
            <a:ext cx="6380172" cy="3200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6514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0" y="0"/>
            <a:ext cx="12436475" cy="130333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itle 1"/>
          <p:cNvSpPr txBox="1">
            <a:spLocks/>
          </p:cNvSpPr>
          <p:nvPr/>
        </p:nvSpPr>
        <p:spPr>
          <a:xfrm>
            <a:off x="274638" y="295275"/>
            <a:ext cx="11979275" cy="155575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Azure Service Bus </a:t>
            </a:r>
            <a:r>
              <a:rPr kumimoji="0" lang="en-US" altLang="zh-TW" sz="48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Topic &amp; Subscription</a:t>
            </a:r>
            <a:endParaRPr kumimoji="0" lang="en-US" sz="48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2" name="文字方塊 1"/>
          <p:cNvSpPr txBox="1"/>
          <p:nvPr/>
        </p:nvSpPr>
        <p:spPr>
          <a:xfrm>
            <a:off x="274638" y="1668482"/>
            <a:ext cx="11704256" cy="1778949"/>
          </a:xfrm>
          <a:prstGeom prst="rect">
            <a:avLst/>
          </a:prstGeom>
          <a:noFill/>
        </p:spPr>
        <p:txBody>
          <a:bodyPr wrap="square" lIns="182880" tIns="146304" rIns="182880" bIns="146304" rtlCol="0">
            <a:spAutoFit/>
          </a:bodyPr>
          <a:lstStyle/>
          <a:p>
            <a:pPr marL="457200" marR="0" lvl="0" indent="-457200" algn="l" defTabSz="931863" rtl="0" eaLnBrk="0" fontAlgn="base" latinLnBrk="0" hangingPunct="0">
              <a:lnSpc>
                <a:spcPct val="90000"/>
              </a:lnSpc>
              <a:spcBef>
                <a:spcPct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smtClean="0">
                <a:ln>
                  <a:noFill/>
                </a:ln>
                <a:solidFill>
                  <a:srgbClr val="002050"/>
                </a:solidFill>
                <a:effectLst/>
                <a:uLnTx/>
                <a:uFillTx/>
                <a:latin typeface="Segoe UI" panose="020B0502040204020203" pitchFamily="34" charset="0"/>
                <a:ea typeface="MS PGothic" pitchFamily="34" charset="-128"/>
                <a:cs typeface="+mn-cs"/>
              </a:rPr>
              <a:t>Cloud based,</a:t>
            </a:r>
            <a:r>
              <a:rPr kumimoji="0" lang="en-US" sz="3200" b="0" i="0" u="none" strike="noStrike" kern="1200" cap="none" spc="0" normalizeH="0" noProof="0" dirty="0" smtClean="0">
                <a:ln>
                  <a:noFill/>
                </a:ln>
                <a:solidFill>
                  <a:srgbClr val="002050"/>
                </a:solidFill>
                <a:effectLst/>
                <a:uLnTx/>
                <a:uFillTx/>
                <a:latin typeface="Segoe UI" panose="020B0502040204020203" pitchFamily="34" charset="0"/>
                <a:ea typeface="MS PGothic" pitchFamily="34" charset="-128"/>
                <a:cs typeface="+mn-cs"/>
              </a:rPr>
              <a:t> Message-oriented-middleware</a:t>
            </a:r>
            <a:endParaRPr kumimoji="0" lang="en-US" sz="3200" b="0" i="0" u="none" strike="noStrike" kern="1200" cap="none" spc="0" normalizeH="0" baseline="0" noProof="0" dirty="0" smtClean="0">
              <a:ln>
                <a:noFill/>
              </a:ln>
              <a:solidFill>
                <a:srgbClr val="002050"/>
              </a:solidFill>
              <a:effectLst/>
              <a:uLnTx/>
              <a:uFillTx/>
              <a:latin typeface="Segoe UI" panose="020B0502040204020203" pitchFamily="34" charset="0"/>
              <a:ea typeface="MS PGothic" pitchFamily="34" charset="-128"/>
              <a:cs typeface="+mn-cs"/>
            </a:endParaRPr>
          </a:p>
          <a:p>
            <a:pPr marL="457200" marR="0" lvl="0" indent="-457200" algn="l" defTabSz="931863" rtl="0" eaLnBrk="0" fontAlgn="base" latinLnBrk="0" hangingPunct="0">
              <a:lnSpc>
                <a:spcPct val="90000"/>
              </a:lnSpc>
              <a:spcBef>
                <a:spcPct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smtClean="0">
                <a:ln>
                  <a:noFill/>
                </a:ln>
                <a:solidFill>
                  <a:srgbClr val="002050"/>
                </a:solidFill>
                <a:effectLst/>
                <a:uLnTx/>
                <a:uFillTx/>
                <a:latin typeface="Segoe UI" panose="020B0502040204020203" pitchFamily="34" charset="0"/>
                <a:ea typeface="MS PGothic" pitchFamily="34" charset="-128"/>
                <a:cs typeface="+mn-cs"/>
              </a:rPr>
              <a:t>Publish/Subscription communication</a:t>
            </a:r>
          </a:p>
          <a:p>
            <a:pPr marL="457200" marR="0" lvl="0" indent="-457200" algn="l" defTabSz="931863" rtl="0" eaLnBrk="0" fontAlgn="base" latinLnBrk="0" hangingPunct="0">
              <a:lnSpc>
                <a:spcPct val="90000"/>
              </a:lnSpc>
              <a:spcBef>
                <a:spcPct val="0"/>
              </a:spcBef>
              <a:spcAft>
                <a:spcPts val="600"/>
              </a:spcAft>
              <a:buClrTx/>
              <a:buSzTx/>
              <a:buFont typeface="Arial" panose="020B0604020202020204" pitchFamily="34" charset="0"/>
              <a:buChar char="•"/>
              <a:tabLst/>
              <a:defRPr/>
            </a:pPr>
            <a:endParaRPr kumimoji="0" lang="en-US" sz="3200" b="0" i="0" u="none" strike="noStrike" kern="1200" cap="none" spc="0" normalizeH="0" baseline="0" noProof="0" dirty="0" smtClean="0">
              <a:ln>
                <a:noFill/>
              </a:ln>
              <a:solidFill>
                <a:srgbClr val="002050"/>
              </a:solidFill>
              <a:effectLst/>
              <a:uLnTx/>
              <a:uFillTx/>
              <a:latin typeface="Segoe UI" panose="020B0502040204020203" pitchFamily="34" charset="0"/>
              <a:ea typeface="MS PGothic" pitchFamily="34" charset="-128"/>
              <a:cs typeface="+mn-cs"/>
            </a:endParaRPr>
          </a:p>
        </p:txBody>
      </p:sp>
      <p:pic>
        <p:nvPicPr>
          <p:cNvPr id="134146" name="Picture 2" descr="TopicConcep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6634" y="3131506"/>
            <a:ext cx="6509937" cy="3200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26056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0" y="0"/>
            <a:ext cx="12436475" cy="130333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itle 1"/>
          <p:cNvSpPr txBox="1">
            <a:spLocks/>
          </p:cNvSpPr>
          <p:nvPr/>
        </p:nvSpPr>
        <p:spPr>
          <a:xfrm>
            <a:off x="274638" y="295275"/>
            <a:ext cx="11979275" cy="155575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Azure App Service</a:t>
            </a:r>
            <a:endParaRPr kumimoji="0" lang="en-US" sz="48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2" name="文字方塊 1"/>
          <p:cNvSpPr txBox="1"/>
          <p:nvPr/>
        </p:nvSpPr>
        <p:spPr>
          <a:xfrm>
            <a:off x="274638" y="1668482"/>
            <a:ext cx="11704256" cy="2299091"/>
          </a:xfrm>
          <a:prstGeom prst="rect">
            <a:avLst/>
          </a:prstGeom>
          <a:noFill/>
        </p:spPr>
        <p:txBody>
          <a:bodyPr wrap="square" lIns="182880" tIns="146304" rIns="182880" bIns="146304" rtlCol="0">
            <a:spAutoFit/>
          </a:bodyPr>
          <a:lstStyle/>
          <a:p>
            <a:pPr marL="457200" marR="0" lvl="0" indent="-457200" algn="l" defTabSz="931863" rtl="0" eaLnBrk="0" fontAlgn="base" latinLnBrk="0" hangingPunct="0">
              <a:lnSpc>
                <a:spcPct val="90000"/>
              </a:lnSpc>
              <a:spcBef>
                <a:spcPct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smtClean="0">
                <a:ln>
                  <a:noFill/>
                </a:ln>
                <a:solidFill>
                  <a:srgbClr val="002050"/>
                </a:solidFill>
                <a:effectLst/>
                <a:uLnTx/>
                <a:uFillTx/>
                <a:latin typeface="Segoe UI" panose="020B0502040204020203" pitchFamily="34" charset="0"/>
                <a:ea typeface="MS PGothic" pitchFamily="34" charset="-128"/>
                <a:cs typeface="+mn-cs"/>
              </a:rPr>
              <a:t>Build</a:t>
            </a:r>
            <a:r>
              <a:rPr kumimoji="0" lang="en-US" sz="3200" b="0" i="0" u="none" strike="noStrike" kern="1200" cap="none" spc="0" normalizeH="0" noProof="0" dirty="0" smtClean="0">
                <a:ln>
                  <a:noFill/>
                </a:ln>
                <a:solidFill>
                  <a:srgbClr val="002050"/>
                </a:solidFill>
                <a:effectLst/>
                <a:uLnTx/>
                <a:uFillTx/>
                <a:latin typeface="Segoe UI" panose="020B0502040204020203" pitchFamily="34" charset="0"/>
                <a:ea typeface="MS PGothic" pitchFamily="34" charset="-128"/>
                <a:cs typeface="+mn-cs"/>
              </a:rPr>
              <a:t> your Web and Mobile application at scale</a:t>
            </a:r>
          </a:p>
          <a:p>
            <a:pPr marL="457200" marR="0" lvl="0" indent="-457200" algn="l" defTabSz="931863" rtl="0" eaLnBrk="0" fontAlgn="base" latinLnBrk="0" hangingPunct="0">
              <a:lnSpc>
                <a:spcPct val="90000"/>
              </a:lnSpc>
              <a:spcBef>
                <a:spcPct val="0"/>
              </a:spcBef>
              <a:spcAft>
                <a:spcPts val="600"/>
              </a:spcAft>
              <a:buClrTx/>
              <a:buSzTx/>
              <a:buFont typeface="Arial" panose="020B0604020202020204" pitchFamily="34" charset="0"/>
              <a:buChar char="•"/>
              <a:tabLst/>
              <a:defRPr/>
            </a:pPr>
            <a:r>
              <a:rPr lang="en-US" sz="3200" baseline="0" dirty="0" smtClean="0">
                <a:solidFill>
                  <a:srgbClr val="002050"/>
                </a:solidFill>
              </a:rPr>
              <a:t>Simple</a:t>
            </a:r>
            <a:r>
              <a:rPr lang="en-US" sz="3200" dirty="0" smtClean="0">
                <a:solidFill>
                  <a:srgbClr val="002050"/>
                </a:solidFill>
              </a:rPr>
              <a:t> integration</a:t>
            </a:r>
          </a:p>
          <a:p>
            <a:pPr marL="457200" marR="0" lvl="0" indent="-457200" algn="l" defTabSz="931863" rtl="0" eaLnBrk="0" fontAlgn="base" latinLnBrk="0" hangingPunct="0">
              <a:lnSpc>
                <a:spcPct val="90000"/>
              </a:lnSpc>
              <a:spcBef>
                <a:spcPct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smtClean="0">
                <a:ln>
                  <a:noFill/>
                </a:ln>
                <a:solidFill>
                  <a:srgbClr val="002050"/>
                </a:solidFill>
                <a:effectLst/>
                <a:uLnTx/>
                <a:uFillTx/>
                <a:latin typeface="Segoe UI" panose="020B0502040204020203" pitchFamily="34" charset="0"/>
                <a:ea typeface="MS PGothic" pitchFamily="34" charset="-128"/>
                <a:cs typeface="+mn-cs"/>
              </a:rPr>
              <a:t>Dozens</a:t>
            </a:r>
            <a:r>
              <a:rPr kumimoji="0" lang="en-US" sz="3200" b="0" i="0" u="none" strike="noStrike" kern="1200" cap="none" spc="0" normalizeH="0" noProof="0" dirty="0" smtClean="0">
                <a:ln>
                  <a:noFill/>
                </a:ln>
                <a:solidFill>
                  <a:srgbClr val="002050"/>
                </a:solidFill>
                <a:effectLst/>
                <a:uLnTx/>
                <a:uFillTx/>
                <a:latin typeface="Segoe UI" panose="020B0502040204020203" pitchFamily="34" charset="0"/>
                <a:ea typeface="MS PGothic" pitchFamily="34" charset="-128"/>
                <a:cs typeface="+mn-cs"/>
              </a:rPr>
              <a:t> of built-in 1</a:t>
            </a:r>
            <a:r>
              <a:rPr kumimoji="0" lang="en-US" sz="3200" b="0" i="0" u="none" strike="noStrike" kern="1200" cap="none" spc="0" normalizeH="0" baseline="30000" noProof="0" dirty="0" smtClean="0">
                <a:ln>
                  <a:noFill/>
                </a:ln>
                <a:solidFill>
                  <a:srgbClr val="002050"/>
                </a:solidFill>
                <a:effectLst/>
                <a:uLnTx/>
                <a:uFillTx/>
                <a:latin typeface="Segoe UI" panose="020B0502040204020203" pitchFamily="34" charset="0"/>
                <a:ea typeface="MS PGothic" pitchFamily="34" charset="-128"/>
                <a:cs typeface="+mn-cs"/>
              </a:rPr>
              <a:t>st</a:t>
            </a:r>
            <a:r>
              <a:rPr kumimoji="0" lang="en-US" sz="3200" b="0" i="0" u="none" strike="noStrike" kern="1200" cap="none" spc="0" normalizeH="0" noProof="0" dirty="0" smtClean="0">
                <a:ln>
                  <a:noFill/>
                </a:ln>
                <a:solidFill>
                  <a:srgbClr val="002050"/>
                </a:solidFill>
                <a:effectLst/>
                <a:uLnTx/>
                <a:uFillTx/>
                <a:latin typeface="Segoe UI" panose="020B0502040204020203" pitchFamily="34" charset="0"/>
                <a:ea typeface="MS PGothic" pitchFamily="34" charset="-128"/>
                <a:cs typeface="+mn-cs"/>
              </a:rPr>
              <a:t> party and 3</a:t>
            </a:r>
            <a:r>
              <a:rPr kumimoji="0" lang="en-US" sz="3200" b="0" i="0" u="none" strike="noStrike" kern="1200" cap="none" spc="0" normalizeH="0" baseline="30000" noProof="0" dirty="0" smtClean="0">
                <a:ln>
                  <a:noFill/>
                </a:ln>
                <a:solidFill>
                  <a:srgbClr val="002050"/>
                </a:solidFill>
                <a:effectLst/>
                <a:uLnTx/>
                <a:uFillTx/>
                <a:latin typeface="Segoe UI" panose="020B0502040204020203" pitchFamily="34" charset="0"/>
                <a:ea typeface="MS PGothic" pitchFamily="34" charset="-128"/>
                <a:cs typeface="+mn-cs"/>
              </a:rPr>
              <a:t>rd</a:t>
            </a:r>
            <a:r>
              <a:rPr kumimoji="0" lang="en-US" sz="3200" b="0" i="0" u="none" strike="noStrike" kern="1200" cap="none" spc="0" normalizeH="0" noProof="0" dirty="0" smtClean="0">
                <a:ln>
                  <a:noFill/>
                </a:ln>
                <a:solidFill>
                  <a:srgbClr val="002050"/>
                </a:solidFill>
                <a:effectLst/>
                <a:uLnTx/>
                <a:uFillTx/>
                <a:latin typeface="Segoe UI" panose="020B0502040204020203" pitchFamily="34" charset="0"/>
                <a:ea typeface="MS PGothic" pitchFamily="34" charset="-128"/>
                <a:cs typeface="+mn-cs"/>
              </a:rPr>
              <a:t> party APIs</a:t>
            </a:r>
          </a:p>
          <a:p>
            <a:pPr marR="0" lvl="0" algn="l" defTabSz="931863" rtl="0" eaLnBrk="0" fontAlgn="base" latinLnBrk="0" hangingPunct="0">
              <a:lnSpc>
                <a:spcPct val="90000"/>
              </a:lnSpc>
              <a:spcBef>
                <a:spcPct val="0"/>
              </a:spcBef>
              <a:spcAft>
                <a:spcPts val="600"/>
              </a:spcAft>
              <a:buClrTx/>
              <a:buSzTx/>
              <a:tabLst/>
              <a:defRPr/>
            </a:pPr>
            <a:endParaRPr kumimoji="0" lang="en-US" sz="3200" b="0" i="0" u="none" strike="noStrike" kern="1200" cap="none" spc="0" normalizeH="0" baseline="0" noProof="0" dirty="0" smtClean="0">
              <a:ln>
                <a:noFill/>
              </a:ln>
              <a:solidFill>
                <a:srgbClr val="002050"/>
              </a:solidFill>
              <a:effectLst/>
              <a:uLnTx/>
              <a:uFillTx/>
              <a:latin typeface="Segoe UI" panose="020B0502040204020203" pitchFamily="34" charset="0"/>
              <a:ea typeface="MS PGothic" pitchFamily="34" charset="-128"/>
              <a:cs typeface="+mn-cs"/>
            </a:endParaRPr>
          </a:p>
        </p:txBody>
      </p:sp>
      <p:pic>
        <p:nvPicPr>
          <p:cNvPr id="6" name="圖片 5"/>
          <p:cNvPicPr>
            <a:picLocks noChangeAspect="1"/>
          </p:cNvPicPr>
          <p:nvPr/>
        </p:nvPicPr>
        <p:blipFill>
          <a:blip r:embed="rId2"/>
          <a:stretch>
            <a:fillRect/>
          </a:stretch>
        </p:blipFill>
        <p:spPr>
          <a:xfrm>
            <a:off x="6515832" y="3588701"/>
            <a:ext cx="5734560" cy="3222946"/>
          </a:xfrm>
          <a:prstGeom prst="rect">
            <a:avLst/>
          </a:prstGeom>
        </p:spPr>
      </p:pic>
    </p:spTree>
    <p:extLst>
      <p:ext uri="{BB962C8B-B14F-4D97-AF65-F5344CB8AC3E}">
        <p14:creationId xmlns:p14="http://schemas.microsoft.com/office/powerpoint/2010/main" val="29649397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sp>
        <p:nvSpPr>
          <p:cNvPr id="95" name="Title 1"/>
          <p:cNvSpPr txBox="1">
            <a:spLocks/>
          </p:cNvSpPr>
          <p:nvPr/>
        </p:nvSpPr>
        <p:spPr>
          <a:xfrm>
            <a:off x="522288" y="2816225"/>
            <a:ext cx="11079162" cy="92233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6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Azure IOT</a:t>
            </a:r>
            <a:endParaRPr kumimoji="0" lang="en-US" sz="66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4791472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0" y="0"/>
            <a:ext cx="12436475" cy="130333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itle 1"/>
          <p:cNvSpPr txBox="1">
            <a:spLocks/>
          </p:cNvSpPr>
          <p:nvPr/>
        </p:nvSpPr>
        <p:spPr>
          <a:xfrm>
            <a:off x="274638" y="295275"/>
            <a:ext cx="11979275" cy="155575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Azure Event Hub</a:t>
            </a:r>
            <a:endParaRPr kumimoji="0" lang="en-US" sz="48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2" name="文字方塊 1"/>
          <p:cNvSpPr txBox="1"/>
          <p:nvPr/>
        </p:nvSpPr>
        <p:spPr>
          <a:xfrm>
            <a:off x="274638" y="1668482"/>
            <a:ext cx="11704256" cy="1702004"/>
          </a:xfrm>
          <a:prstGeom prst="rect">
            <a:avLst/>
          </a:prstGeom>
          <a:noFill/>
        </p:spPr>
        <p:txBody>
          <a:bodyPr wrap="square" lIns="182880" tIns="146304" rIns="182880" bIns="146304" rtlCol="0">
            <a:spAutoFit/>
          </a:bodyPr>
          <a:lstStyle/>
          <a:p>
            <a:pPr marL="457200" lvl="0" indent="-457200">
              <a:lnSpc>
                <a:spcPct val="90000"/>
              </a:lnSpc>
              <a:spcAft>
                <a:spcPts val="600"/>
              </a:spcAft>
              <a:buFont typeface="Arial" panose="020B0604020202020204" pitchFamily="34" charset="0"/>
              <a:buChar char="•"/>
            </a:pPr>
            <a:r>
              <a:rPr lang="en-US" sz="3200" dirty="0">
                <a:solidFill>
                  <a:srgbClr val="002050"/>
                </a:solidFill>
              </a:rPr>
              <a:t>Stream millions of events per second into multiple </a:t>
            </a:r>
            <a:r>
              <a:rPr lang="en-US" sz="3200" dirty="0" smtClean="0">
                <a:solidFill>
                  <a:srgbClr val="002050"/>
                </a:solidFill>
              </a:rPr>
              <a:t>applications</a:t>
            </a:r>
          </a:p>
          <a:p>
            <a:pPr marL="457200" indent="-457200">
              <a:lnSpc>
                <a:spcPct val="90000"/>
              </a:lnSpc>
              <a:spcAft>
                <a:spcPts val="600"/>
              </a:spcAft>
              <a:buFont typeface="Arial" panose="020B0604020202020204" pitchFamily="34" charset="0"/>
              <a:buChar char="•"/>
            </a:pPr>
            <a:r>
              <a:rPr lang="en-US" sz="3200" dirty="0">
                <a:solidFill>
                  <a:srgbClr val="002050"/>
                </a:solidFill>
              </a:rPr>
              <a:t>Connect millions of devices across platforms</a:t>
            </a:r>
            <a:endParaRPr kumimoji="0" lang="en-US" sz="3200" b="0" i="0" u="none" strike="noStrike" kern="1200" cap="none" spc="0" normalizeH="0" baseline="0" noProof="0" dirty="0" smtClean="0">
              <a:ln>
                <a:noFill/>
              </a:ln>
              <a:solidFill>
                <a:srgbClr val="002050"/>
              </a:solidFill>
              <a:effectLst/>
              <a:uLnTx/>
              <a:uFillTx/>
              <a:latin typeface="Segoe UI" panose="020B0502040204020203" pitchFamily="34" charset="0"/>
              <a:ea typeface="MS PGothic" pitchFamily="34" charset="-128"/>
              <a:cs typeface="+mn-cs"/>
            </a:endParaRPr>
          </a:p>
        </p:txBody>
      </p:sp>
      <p:pic>
        <p:nvPicPr>
          <p:cNvPr id="135170" name="Picture 2" descr="https://acom.azurecomcdn.net/80C57D/cdn/images/cvt-032cae4daf6b97d2790fc67abda30d01fac0dc73e4d78f898146e5fa83074794/page/services/event-hubs/stream.png?t=pop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8383" y="3771579"/>
            <a:ext cx="3291804" cy="2962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19838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0" y="0"/>
            <a:ext cx="12436475" cy="130333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itle 1"/>
          <p:cNvSpPr txBox="1">
            <a:spLocks/>
          </p:cNvSpPr>
          <p:nvPr/>
        </p:nvSpPr>
        <p:spPr>
          <a:xfrm>
            <a:off x="274638" y="295275"/>
            <a:ext cx="11979275" cy="155575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Azure IOT</a:t>
            </a:r>
            <a:r>
              <a:rPr kumimoji="0" lang="en-US" sz="4800" b="0" i="0" u="none" strike="noStrike" kern="1200" cap="none" spc="-102" normalizeH="0" noProof="0" dirty="0" smtClean="0">
                <a:ln w="3175">
                  <a:noFill/>
                </a:ln>
                <a:solidFill>
                  <a:srgbClr val="FFFFFF"/>
                </a:solidFill>
                <a:effectLst/>
                <a:uLnTx/>
                <a:uFillTx/>
                <a:latin typeface="Segoe UI Light"/>
                <a:ea typeface="+mn-ea"/>
                <a:cs typeface="Segoe UI" pitchFamily="34" charset="0"/>
              </a:rPr>
              <a:t> </a:t>
            </a:r>
            <a:r>
              <a:rPr kumimoji="0" lang="en-US" sz="48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Hub</a:t>
            </a:r>
            <a:endParaRPr kumimoji="0" lang="en-US" sz="48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2" name="文字方塊 1"/>
          <p:cNvSpPr txBox="1"/>
          <p:nvPr/>
        </p:nvSpPr>
        <p:spPr>
          <a:xfrm>
            <a:off x="274638" y="1668482"/>
            <a:ext cx="11704256" cy="3250121"/>
          </a:xfrm>
          <a:prstGeom prst="rect">
            <a:avLst/>
          </a:prstGeom>
          <a:noFill/>
        </p:spPr>
        <p:txBody>
          <a:bodyPr wrap="square" lIns="182880" tIns="146304" rIns="182880" bIns="146304" rtlCol="0">
            <a:spAutoFit/>
          </a:bodyPr>
          <a:lstStyle/>
          <a:p>
            <a:pPr marL="342900" indent="-342900">
              <a:buFont typeface="Arial" panose="020B0604020202020204" pitchFamily="34" charset="0"/>
              <a:buChar char="•"/>
            </a:pPr>
            <a:r>
              <a:rPr lang="en-US" sz="2400" dirty="0">
                <a:solidFill>
                  <a:schemeClr val="bg1"/>
                </a:solidFill>
              </a:rPr>
              <a:t>Connect Devices bi-directionally to Azure </a:t>
            </a:r>
            <a:r>
              <a:rPr lang="en-US" sz="2400" dirty="0" err="1">
                <a:solidFill>
                  <a:schemeClr val="bg1"/>
                </a:solidFill>
              </a:rPr>
              <a:t>IoT</a:t>
            </a:r>
            <a:r>
              <a:rPr lang="en-US" sz="2400" dirty="0">
                <a:solidFill>
                  <a:schemeClr val="bg1"/>
                </a:solidFill>
              </a:rPr>
              <a:t> Services</a:t>
            </a:r>
          </a:p>
          <a:p>
            <a:pPr marL="800100" lvl="1" indent="-342900">
              <a:buFont typeface="Arial" panose="020B0604020202020204" pitchFamily="34" charset="0"/>
              <a:buChar char="•"/>
            </a:pPr>
            <a:r>
              <a:rPr lang="en-US" sz="2400" dirty="0">
                <a:solidFill>
                  <a:schemeClr val="bg1"/>
                </a:solidFill>
              </a:rPr>
              <a:t>Receive / Send messages from / to millions of devices concurrently</a:t>
            </a:r>
          </a:p>
          <a:p>
            <a:pPr marL="342900" indent="-342900">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Control &amp; Monitor Devices</a:t>
            </a:r>
          </a:p>
          <a:p>
            <a:pPr marL="800100" lvl="1" indent="-342900">
              <a:buFont typeface="Arial" panose="020B0604020202020204" pitchFamily="34" charset="0"/>
              <a:buChar char="•"/>
            </a:pPr>
            <a:r>
              <a:rPr lang="en-US" sz="2400" dirty="0">
                <a:solidFill>
                  <a:schemeClr val="bg1"/>
                </a:solidFill>
              </a:rPr>
              <a:t>Add / Remove and Enable / Disable devices</a:t>
            </a:r>
          </a:p>
          <a:p>
            <a:pPr marL="800100" lvl="1" indent="-342900">
              <a:buFont typeface="Arial" panose="020B0604020202020204" pitchFamily="34" charset="0"/>
              <a:buChar char="•"/>
            </a:pPr>
            <a:r>
              <a:rPr lang="en-US" sz="2400" dirty="0">
                <a:solidFill>
                  <a:schemeClr val="bg1"/>
                </a:solidFill>
              </a:rPr>
              <a:t>Store device information (meta-data)</a:t>
            </a:r>
          </a:p>
          <a:p>
            <a:pPr marL="800100" lvl="1" indent="-342900">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Per-device Authentication and Authorization</a:t>
            </a:r>
          </a:p>
        </p:txBody>
      </p:sp>
      <p:pic>
        <p:nvPicPr>
          <p:cNvPr id="135170" name="Picture 2" descr="https://acom.azurecomcdn.net/80C57D/cdn/images/cvt-032cae4daf6b97d2790fc67abda30d01fac0dc73e4d78f898146e5fa83074794/page/services/event-hubs/stream.png?t=pop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8383" y="3771579"/>
            <a:ext cx="3291804" cy="2962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14717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itle 1"/>
          <p:cNvSpPr txBox="1">
            <a:spLocks/>
          </p:cNvSpPr>
          <p:nvPr/>
        </p:nvSpPr>
        <p:spPr>
          <a:xfrm>
            <a:off x="522288" y="2816225"/>
            <a:ext cx="11079162" cy="92233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6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Azure</a:t>
            </a:r>
            <a:endParaRPr kumimoji="0" lang="en-US" sz="66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94737794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0" y="0"/>
            <a:ext cx="12436475" cy="130333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itle 1"/>
          <p:cNvSpPr txBox="1">
            <a:spLocks/>
          </p:cNvSpPr>
          <p:nvPr/>
        </p:nvSpPr>
        <p:spPr>
          <a:xfrm>
            <a:off x="274638" y="295275"/>
            <a:ext cx="11979275" cy="155575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Azure Stream Analytics</a:t>
            </a:r>
            <a:endParaRPr kumimoji="0" lang="en-US" sz="48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2" name="文字方塊 1"/>
          <p:cNvSpPr txBox="1"/>
          <p:nvPr/>
        </p:nvSpPr>
        <p:spPr>
          <a:xfrm>
            <a:off x="274638" y="1668482"/>
            <a:ext cx="11704256" cy="2299091"/>
          </a:xfrm>
          <a:prstGeom prst="rect">
            <a:avLst/>
          </a:prstGeom>
          <a:noFill/>
        </p:spPr>
        <p:txBody>
          <a:bodyPr wrap="square" lIns="182880" tIns="146304" rIns="182880" bIns="146304" rtlCol="0">
            <a:spAutoFit/>
          </a:bodyPr>
          <a:lstStyle/>
          <a:p>
            <a:pPr marL="457200" lvl="0" indent="-457200">
              <a:lnSpc>
                <a:spcPct val="90000"/>
              </a:lnSpc>
              <a:spcAft>
                <a:spcPts val="600"/>
              </a:spcAft>
              <a:buFont typeface="Arial" panose="020B0604020202020204" pitchFamily="34" charset="0"/>
              <a:buChar char="•"/>
            </a:pPr>
            <a:r>
              <a:rPr lang="en-US" sz="3200" dirty="0">
                <a:solidFill>
                  <a:srgbClr val="002050"/>
                </a:solidFill>
              </a:rPr>
              <a:t>Uncover real-time </a:t>
            </a:r>
            <a:r>
              <a:rPr lang="en-US" sz="3200" dirty="0" smtClean="0">
                <a:solidFill>
                  <a:srgbClr val="002050"/>
                </a:solidFill>
              </a:rPr>
              <a:t>insights</a:t>
            </a:r>
          </a:p>
          <a:p>
            <a:pPr marL="457200" lvl="0" indent="-457200">
              <a:lnSpc>
                <a:spcPct val="90000"/>
              </a:lnSpc>
              <a:spcAft>
                <a:spcPts val="600"/>
              </a:spcAft>
              <a:buFont typeface="Arial" panose="020B0604020202020204" pitchFamily="34" charset="0"/>
              <a:buChar char="•"/>
            </a:pPr>
            <a:r>
              <a:rPr lang="en-US" sz="3200" dirty="0">
                <a:solidFill>
                  <a:srgbClr val="002050"/>
                </a:solidFill>
              </a:rPr>
              <a:t>Enable rapid </a:t>
            </a:r>
            <a:r>
              <a:rPr lang="en-US" sz="3200" dirty="0" smtClean="0">
                <a:solidFill>
                  <a:srgbClr val="002050"/>
                </a:solidFill>
              </a:rPr>
              <a:t>development</a:t>
            </a:r>
          </a:p>
          <a:p>
            <a:pPr marL="457200" lvl="0" indent="-457200">
              <a:lnSpc>
                <a:spcPct val="90000"/>
              </a:lnSpc>
              <a:spcAft>
                <a:spcPts val="600"/>
              </a:spcAft>
              <a:buFont typeface="Arial" panose="020B0604020202020204" pitchFamily="34" charset="0"/>
              <a:buChar char="•"/>
            </a:pPr>
            <a:r>
              <a:rPr lang="en-US" sz="3200" dirty="0">
                <a:solidFill>
                  <a:srgbClr val="002050"/>
                </a:solidFill>
              </a:rPr>
              <a:t>Achieve mission-critical reliability and scale</a:t>
            </a:r>
            <a:endParaRPr lang="en-US" sz="3200" dirty="0" smtClean="0">
              <a:solidFill>
                <a:srgbClr val="002050"/>
              </a:solidFill>
            </a:endParaRPr>
          </a:p>
          <a:p>
            <a:pPr marL="457200" lvl="0" indent="-457200">
              <a:lnSpc>
                <a:spcPct val="90000"/>
              </a:lnSpc>
              <a:spcAft>
                <a:spcPts val="600"/>
              </a:spcAft>
              <a:buFont typeface="Arial" panose="020B0604020202020204" pitchFamily="34" charset="0"/>
              <a:buChar char="•"/>
            </a:pPr>
            <a:endParaRPr kumimoji="0" lang="en-US" sz="3200" b="0" i="0" u="none" strike="noStrike" kern="1200" cap="none" spc="0" normalizeH="0" baseline="0" noProof="0" dirty="0" smtClean="0">
              <a:ln>
                <a:noFill/>
              </a:ln>
              <a:solidFill>
                <a:srgbClr val="002050"/>
              </a:solidFill>
              <a:effectLst/>
              <a:uLnTx/>
              <a:uFillTx/>
              <a:latin typeface="Segoe UI" panose="020B0502040204020203" pitchFamily="34" charset="0"/>
              <a:ea typeface="MS PGothic" pitchFamily="34" charset="-128"/>
              <a:cs typeface="+mn-cs"/>
            </a:endParaRPr>
          </a:p>
        </p:txBody>
      </p:sp>
      <p:pic>
        <p:nvPicPr>
          <p:cNvPr id="135170" name="Picture 2" descr="https://acom.azurecomcdn.net/80C57D/cdn/images/cvt-032cae4daf6b97d2790fc67abda30d01fac0dc73e4d78f898146e5fa83074794/page/services/event-hubs/stream.png?t=pop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8383" y="3771579"/>
            <a:ext cx="3291804" cy="2962624"/>
          </a:xfrm>
          <a:prstGeom prst="rect">
            <a:avLst/>
          </a:prstGeom>
          <a:noFill/>
          <a:extLst>
            <a:ext uri="{909E8E84-426E-40DD-AFC4-6F175D3DCCD1}">
              <a14:hiddenFill xmlns:a14="http://schemas.microsoft.com/office/drawing/2010/main">
                <a:solidFill>
                  <a:srgbClr val="FFFFFF"/>
                </a:solidFill>
              </a14:hiddenFill>
            </a:ext>
          </a:extLst>
        </p:spPr>
      </p:pic>
      <p:pic>
        <p:nvPicPr>
          <p:cNvPr id="136194" name="Picture 2" descr="http://www.altinokdarici.com/image.axd?picture=030415_1200_AzureStream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920" y="3819226"/>
            <a:ext cx="5486400" cy="2952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28703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0" y="0"/>
            <a:ext cx="12436475" cy="130333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itle 1"/>
          <p:cNvSpPr txBox="1">
            <a:spLocks/>
          </p:cNvSpPr>
          <p:nvPr/>
        </p:nvSpPr>
        <p:spPr>
          <a:xfrm>
            <a:off x="274638" y="295275"/>
            <a:ext cx="11979275" cy="155575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Azure Machine Learning</a:t>
            </a:r>
            <a:endParaRPr kumimoji="0" lang="en-US" sz="48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2" name="文字方塊 1"/>
          <p:cNvSpPr txBox="1"/>
          <p:nvPr/>
        </p:nvSpPr>
        <p:spPr>
          <a:xfrm>
            <a:off x="274638" y="1668482"/>
            <a:ext cx="11704256" cy="2299091"/>
          </a:xfrm>
          <a:prstGeom prst="rect">
            <a:avLst/>
          </a:prstGeom>
          <a:noFill/>
        </p:spPr>
        <p:txBody>
          <a:bodyPr wrap="square" lIns="182880" tIns="146304" rIns="182880" bIns="146304" rtlCol="0">
            <a:spAutoFit/>
          </a:bodyPr>
          <a:lstStyle/>
          <a:p>
            <a:pPr marL="457200" marR="0" lvl="0" indent="-457200" algn="l" defTabSz="931863" rtl="0" eaLnBrk="0" fontAlgn="base" latinLnBrk="0" hangingPunct="0">
              <a:lnSpc>
                <a:spcPct val="90000"/>
              </a:lnSpc>
              <a:spcBef>
                <a:spcPct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smtClean="0">
                <a:ln>
                  <a:noFill/>
                </a:ln>
                <a:solidFill>
                  <a:srgbClr val="002050"/>
                </a:solidFill>
                <a:effectLst/>
                <a:uLnTx/>
                <a:uFillTx/>
                <a:latin typeface="Segoe UI" panose="020B0502040204020203" pitchFamily="34" charset="0"/>
                <a:ea typeface="MS PGothic" pitchFamily="34" charset="-128"/>
                <a:cs typeface="+mn-cs"/>
              </a:rPr>
              <a:t>Get Insights of your data</a:t>
            </a:r>
          </a:p>
          <a:p>
            <a:pPr marL="457200" marR="0" lvl="0" indent="-457200" algn="l" defTabSz="931863" rtl="0" eaLnBrk="0" fontAlgn="base" latinLnBrk="0" hangingPunct="0">
              <a:lnSpc>
                <a:spcPct val="90000"/>
              </a:lnSpc>
              <a:spcBef>
                <a:spcPct val="0"/>
              </a:spcBef>
              <a:spcAft>
                <a:spcPts val="600"/>
              </a:spcAft>
              <a:buClrTx/>
              <a:buSzTx/>
              <a:buFont typeface="Arial" panose="020B0604020202020204" pitchFamily="34" charset="0"/>
              <a:buChar char="•"/>
              <a:tabLst/>
              <a:defRPr/>
            </a:pPr>
            <a:r>
              <a:rPr lang="en-US" sz="3200" noProof="0" dirty="0" smtClean="0">
                <a:solidFill>
                  <a:srgbClr val="002050"/>
                </a:solidFill>
              </a:rPr>
              <a:t>Create predictive model</a:t>
            </a:r>
          </a:p>
          <a:p>
            <a:pPr marL="922338" lvl="1" indent="-457200">
              <a:lnSpc>
                <a:spcPct val="90000"/>
              </a:lnSpc>
              <a:spcAft>
                <a:spcPts val="600"/>
              </a:spcAft>
              <a:buFont typeface="Arial" panose="020B0604020202020204" pitchFamily="34" charset="0"/>
              <a:buChar char="•"/>
            </a:pPr>
            <a:r>
              <a:rPr kumimoji="0" lang="en-US" sz="3200" b="0" i="0" u="none" strike="noStrike" kern="1200" cap="none" spc="0" normalizeH="0" baseline="0" dirty="0" smtClean="0">
                <a:ln>
                  <a:noFill/>
                </a:ln>
                <a:solidFill>
                  <a:srgbClr val="002050"/>
                </a:solidFill>
                <a:effectLst/>
                <a:uLnTx/>
                <a:uFillTx/>
                <a:latin typeface="Segoe UI" panose="020B0502040204020203" pitchFamily="34" charset="0"/>
                <a:ea typeface="MS PGothic" pitchFamily="34" charset="-128"/>
                <a:cs typeface="+mn-cs"/>
              </a:rPr>
              <a:t>HowOld.net</a:t>
            </a:r>
          </a:p>
          <a:p>
            <a:pPr marL="922338" lvl="1" indent="-457200">
              <a:lnSpc>
                <a:spcPct val="90000"/>
              </a:lnSpc>
              <a:spcAft>
                <a:spcPts val="600"/>
              </a:spcAft>
              <a:buFont typeface="Arial" panose="020B0604020202020204" pitchFamily="34" charset="0"/>
              <a:buChar char="•"/>
            </a:pPr>
            <a:r>
              <a:rPr lang="en-US" sz="3200" noProof="0" dirty="0" smtClean="0">
                <a:solidFill>
                  <a:srgbClr val="002050"/>
                </a:solidFill>
              </a:rPr>
              <a:t>Project Oxford</a:t>
            </a:r>
            <a:endParaRPr kumimoji="0" lang="en-US" sz="3200" b="0" i="0" u="none" strike="noStrike" kern="1200" cap="none" spc="0" normalizeH="0" baseline="0" noProof="0" dirty="0" smtClean="0">
              <a:ln>
                <a:noFill/>
              </a:ln>
              <a:solidFill>
                <a:srgbClr val="002050"/>
              </a:solidFill>
              <a:effectLst/>
              <a:uLnTx/>
              <a:uFillTx/>
              <a:latin typeface="Segoe UI" panose="020B0502040204020203" pitchFamily="34" charset="0"/>
              <a:ea typeface="MS PGothic" pitchFamily="34" charset="-128"/>
              <a:cs typeface="+mn-cs"/>
            </a:endParaRPr>
          </a:p>
        </p:txBody>
      </p:sp>
    </p:spTree>
    <p:extLst>
      <p:ext uri="{BB962C8B-B14F-4D97-AF65-F5344CB8AC3E}">
        <p14:creationId xmlns:p14="http://schemas.microsoft.com/office/powerpoint/2010/main" val="32308923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95" name="Title 1"/>
          <p:cNvSpPr txBox="1">
            <a:spLocks/>
          </p:cNvSpPr>
          <p:nvPr/>
        </p:nvSpPr>
        <p:spPr>
          <a:xfrm>
            <a:off x="522288" y="2816225"/>
            <a:ext cx="11079162" cy="92233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6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DEMO</a:t>
            </a:r>
          </a:p>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Azure Portal</a:t>
            </a:r>
            <a:r>
              <a:rPr lang="en-US" sz="4000" dirty="0">
                <a:solidFill>
                  <a:srgbClr val="FFFFFF"/>
                </a:solidFill>
                <a:latin typeface="Segoe UI Light"/>
              </a:rPr>
              <a:t> </a:t>
            </a:r>
            <a:r>
              <a:rPr lang="en-US" sz="4000" dirty="0" smtClean="0">
                <a:solidFill>
                  <a:srgbClr val="FFFFFF"/>
                </a:solidFill>
                <a:latin typeface="Segoe UI Light"/>
              </a:rPr>
              <a:t>Overview</a:t>
            </a:r>
            <a:endParaRPr kumimoji="0" lang="en-US" sz="4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2000285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itle 1"/>
          <p:cNvSpPr txBox="1">
            <a:spLocks/>
          </p:cNvSpPr>
          <p:nvPr/>
        </p:nvSpPr>
        <p:spPr>
          <a:xfrm>
            <a:off x="0" y="41600"/>
            <a:ext cx="11079162" cy="92233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6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Reference</a:t>
            </a:r>
            <a:endParaRPr kumimoji="0" lang="en-US" sz="4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endParaRPr>
          </a:p>
        </p:txBody>
      </p:sp>
      <p:sp>
        <p:nvSpPr>
          <p:cNvPr id="3" name="Title 1"/>
          <p:cNvSpPr txBox="1">
            <a:spLocks/>
          </p:cNvSpPr>
          <p:nvPr/>
        </p:nvSpPr>
        <p:spPr>
          <a:xfrm>
            <a:off x="15589" y="1302725"/>
            <a:ext cx="11079162" cy="448051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71500" marR="0" lvl="0" indent="-571500" algn="l" defTabSz="932742"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4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New Portal : </a:t>
            </a:r>
            <a:r>
              <a:rPr kumimoji="0" lang="en-US" sz="4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hlinkClick r:id="rId2"/>
              </a:rPr>
              <a:t>https://portal.azure.com</a:t>
            </a:r>
            <a:endParaRPr kumimoji="0" lang="en-US" sz="4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endParaRPr>
          </a:p>
          <a:p>
            <a:pPr marL="571500" marR="0" lvl="0" indent="-571500" algn="l" defTabSz="932742"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4000" dirty="0" smtClean="0">
                <a:solidFill>
                  <a:srgbClr val="FFFFFF"/>
                </a:solidFill>
                <a:latin typeface="Segoe UI Light"/>
              </a:rPr>
              <a:t>Old Portal </a:t>
            </a:r>
            <a:r>
              <a:rPr lang="en-US" sz="4000" smtClean="0">
                <a:solidFill>
                  <a:srgbClr val="FFFFFF"/>
                </a:solidFill>
                <a:latin typeface="Segoe UI Light"/>
              </a:rPr>
              <a:t>: </a:t>
            </a:r>
            <a:r>
              <a:rPr lang="en-US" sz="4000" smtClean="0">
                <a:solidFill>
                  <a:srgbClr val="FFFFFF"/>
                </a:solidFill>
                <a:latin typeface="Segoe UI Light"/>
                <a:hlinkClick r:id="rId3"/>
              </a:rPr>
              <a:t>https://manage.windowsazure.com</a:t>
            </a:r>
            <a:r>
              <a:rPr lang="en-US" sz="4000" smtClean="0">
                <a:solidFill>
                  <a:srgbClr val="FFFFFF"/>
                </a:solidFill>
                <a:latin typeface="Segoe UI Light"/>
              </a:rPr>
              <a:t> </a:t>
            </a:r>
            <a:endParaRPr kumimoji="0" lang="en-US" sz="4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3996204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7156940"/>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9758" y="294677"/>
            <a:ext cx="11884216" cy="918032"/>
          </a:xfrm>
          <a:prstGeom prst="rect">
            <a:avLst/>
          </a:prstGeom>
        </p:spPr>
        <p:txBody>
          <a:bodyPr>
            <a:normAutofit/>
          </a:bodyPr>
          <a:lstStyle/>
          <a:p>
            <a:r>
              <a:rPr lang="zh-TW" altLang="en-US" sz="4488" dirty="0"/>
              <a:t>物聯網（</a:t>
            </a:r>
            <a:r>
              <a:rPr lang="en-US" sz="4488" dirty="0"/>
              <a:t>Internet of Things</a:t>
            </a:r>
            <a:r>
              <a:rPr lang="zh-TW" altLang="en-US" sz="4488" dirty="0"/>
              <a:t>）</a:t>
            </a:r>
            <a:endParaRPr lang="en-US" sz="4488" dirty="0"/>
          </a:p>
        </p:txBody>
      </p:sp>
      <p:sp>
        <p:nvSpPr>
          <p:cNvPr id="20" name="Text Placeholder 1"/>
          <p:cNvSpPr txBox="1">
            <a:spLocks/>
          </p:cNvSpPr>
          <p:nvPr/>
        </p:nvSpPr>
        <p:spPr>
          <a:xfrm>
            <a:off x="276710" y="4267713"/>
            <a:ext cx="6949484" cy="1683240"/>
          </a:xfrm>
          <a:prstGeom prst="rect">
            <a:avLst/>
          </a:prstGeom>
        </p:spPr>
        <p:txBody>
          <a:bodyPr vert="horz" wrap="square" lIns="146262" tIns="91413" rIns="146262" bIns="91413"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8">
              <a:buNone/>
            </a:pPr>
            <a:r>
              <a:rPr lang="zh-TW" altLang="en-US" sz="2652" dirty="0">
                <a:solidFill>
                  <a:srgbClr val="FFFFFF"/>
                </a:solidFill>
                <a:latin typeface="Segoe UI Light"/>
              </a:rPr>
              <a:t>透過 </a:t>
            </a:r>
            <a:r>
              <a:rPr lang="en-US" sz="2652" dirty="0">
                <a:solidFill>
                  <a:srgbClr val="FFFFFF"/>
                </a:solidFill>
                <a:latin typeface="Segoe UI Light"/>
              </a:rPr>
              <a:t>Microsoft Azure </a:t>
            </a:r>
            <a:r>
              <a:rPr lang="en-US" sz="2652" dirty="0" err="1">
                <a:solidFill>
                  <a:srgbClr val="FFFFFF"/>
                </a:solidFill>
                <a:latin typeface="Segoe UI Light"/>
              </a:rPr>
              <a:t>IoT</a:t>
            </a:r>
            <a:r>
              <a:rPr lang="en-US" sz="2652" dirty="0">
                <a:solidFill>
                  <a:srgbClr val="FFFFFF"/>
                </a:solidFill>
                <a:latin typeface="Segoe UI Light"/>
              </a:rPr>
              <a:t> </a:t>
            </a:r>
            <a:r>
              <a:rPr lang="zh-TW" altLang="en-US" sz="2652" dirty="0">
                <a:solidFill>
                  <a:srgbClr val="FFFFFF"/>
                </a:solidFill>
                <a:latin typeface="Segoe UI Light"/>
              </a:rPr>
              <a:t>服務，您可以有效地監控既有資產、增加操作效率來引發創新、以及利用進階的資料分析來帶領公司商業模式的轉型，以及增加營收來源</a:t>
            </a:r>
            <a:endParaRPr lang="en-US" sz="2652" dirty="0">
              <a:solidFill>
                <a:srgbClr val="FFFFFF"/>
              </a:solidFill>
              <a:latin typeface="Segoe UI Light"/>
            </a:endParaRPr>
          </a:p>
        </p:txBody>
      </p:sp>
      <p:grpSp>
        <p:nvGrpSpPr>
          <p:cNvPr id="3" name="Group 2"/>
          <p:cNvGrpSpPr/>
          <p:nvPr/>
        </p:nvGrpSpPr>
        <p:grpSpPr>
          <a:xfrm>
            <a:off x="7772576" y="544019"/>
            <a:ext cx="5026232" cy="5857441"/>
            <a:chOff x="7643286" y="73759"/>
            <a:chExt cx="4928126" cy="5743111"/>
          </a:xfrm>
        </p:grpSpPr>
        <p:sp>
          <p:nvSpPr>
            <p:cNvPr id="4" name="Rectangle 3"/>
            <p:cNvSpPr/>
            <p:nvPr/>
          </p:nvSpPr>
          <p:spPr>
            <a:xfrm>
              <a:off x="7770812" y="73759"/>
              <a:ext cx="4800600" cy="5743111"/>
            </a:xfrm>
            <a:prstGeom prst="rect">
              <a:avLst/>
            </a:prstGeom>
          </p:spPr>
          <p:txBody>
            <a:bodyPr wrap="square">
              <a:spAutoFit/>
            </a:bodyPr>
            <a:lstStyle/>
            <a:p>
              <a:pPr marL="466234" lvl="1" indent="0" defTabSz="932468" eaLnBrk="1" fontAlgn="auto" hangingPunct="1">
                <a:lnSpc>
                  <a:spcPct val="250000"/>
                </a:lnSpc>
                <a:spcBef>
                  <a:spcPts val="0"/>
                </a:spcBef>
                <a:spcAft>
                  <a:spcPts val="0"/>
                </a:spcAft>
              </a:pPr>
              <a:r>
                <a:rPr lang="zh-TW" altLang="en-US" sz="2448" dirty="0">
                  <a:solidFill>
                    <a:srgbClr val="FFFFFF"/>
                  </a:solidFill>
                  <a:latin typeface="Segoe UI"/>
                  <a:ea typeface="+mn-ea"/>
                </a:rPr>
                <a:t>事件中心 </a:t>
              </a:r>
              <a:r>
                <a:rPr lang="en-US" altLang="zh-TW" sz="2448" dirty="0">
                  <a:solidFill>
                    <a:srgbClr val="FFFFFF"/>
                  </a:solidFill>
                  <a:latin typeface="Segoe UI"/>
                  <a:ea typeface="+mn-ea"/>
                </a:rPr>
                <a:t>(Event Hubs)</a:t>
              </a:r>
              <a:endParaRPr lang="en-US" sz="2448" dirty="0">
                <a:solidFill>
                  <a:srgbClr val="FFFFFF"/>
                </a:solidFill>
                <a:latin typeface="Segoe UI"/>
                <a:ea typeface="+mn-ea"/>
              </a:endParaRPr>
            </a:p>
            <a:p>
              <a:pPr marL="466234" lvl="1" indent="0" defTabSz="932468" eaLnBrk="1" fontAlgn="auto" hangingPunct="1">
                <a:lnSpc>
                  <a:spcPct val="250000"/>
                </a:lnSpc>
                <a:spcBef>
                  <a:spcPts val="0"/>
                </a:spcBef>
                <a:spcAft>
                  <a:spcPts val="0"/>
                </a:spcAft>
              </a:pPr>
              <a:r>
                <a:rPr lang="zh-TW" altLang="en-US" sz="2448">
                  <a:solidFill>
                    <a:srgbClr val="FFFFFF"/>
                  </a:solidFill>
                  <a:latin typeface="Segoe UI"/>
                  <a:ea typeface="+mn-ea"/>
                </a:rPr>
                <a:t>通知中樞</a:t>
              </a:r>
              <a:endParaRPr lang="en-US" sz="2448" dirty="0">
                <a:solidFill>
                  <a:srgbClr val="FFFFFF"/>
                </a:solidFill>
                <a:latin typeface="Segoe UI"/>
                <a:ea typeface="+mn-ea"/>
              </a:endParaRPr>
            </a:p>
            <a:p>
              <a:pPr marL="466234" lvl="1" indent="0" defTabSz="932468" eaLnBrk="1" fontAlgn="auto" hangingPunct="1">
                <a:lnSpc>
                  <a:spcPct val="250000"/>
                </a:lnSpc>
                <a:spcBef>
                  <a:spcPts val="0"/>
                </a:spcBef>
                <a:spcAft>
                  <a:spcPts val="0"/>
                </a:spcAft>
              </a:pPr>
              <a:r>
                <a:rPr lang="zh-TW" altLang="en-US" sz="2448" dirty="0">
                  <a:solidFill>
                    <a:srgbClr val="FFFFFF"/>
                  </a:solidFill>
                  <a:latin typeface="Segoe UI"/>
                  <a:ea typeface="+mn-ea"/>
                </a:rPr>
                <a:t>串流分析 </a:t>
              </a:r>
              <a:r>
                <a:rPr lang="en-US" altLang="zh-TW" sz="2448" dirty="0">
                  <a:solidFill>
                    <a:srgbClr val="FFFFFF"/>
                  </a:solidFill>
                  <a:latin typeface="Segoe UI"/>
                  <a:ea typeface="+mn-ea"/>
                </a:rPr>
                <a:t>(Stream Analytics)</a:t>
              </a:r>
              <a:endParaRPr lang="en-US" sz="2448" dirty="0">
                <a:solidFill>
                  <a:srgbClr val="FFFFFF"/>
                </a:solidFill>
                <a:latin typeface="Segoe UI"/>
                <a:ea typeface="+mn-ea"/>
              </a:endParaRPr>
            </a:p>
            <a:p>
              <a:pPr marL="466234" lvl="1" indent="0" defTabSz="932468" eaLnBrk="1" fontAlgn="auto" hangingPunct="1">
                <a:lnSpc>
                  <a:spcPct val="250000"/>
                </a:lnSpc>
                <a:spcBef>
                  <a:spcPts val="0"/>
                </a:spcBef>
                <a:spcAft>
                  <a:spcPts val="0"/>
                </a:spcAft>
              </a:pPr>
              <a:r>
                <a:rPr lang="zh-TW" altLang="en-US" sz="2448" dirty="0">
                  <a:solidFill>
                    <a:srgbClr val="FFFFFF"/>
                  </a:solidFill>
                  <a:latin typeface="Segoe UI"/>
                  <a:ea typeface="+mn-ea"/>
                </a:rPr>
                <a:t>機器學習</a:t>
              </a:r>
              <a:endParaRPr lang="en-US" sz="2448" dirty="0">
                <a:solidFill>
                  <a:srgbClr val="FFFFFF"/>
                </a:solidFill>
                <a:latin typeface="Segoe UI"/>
                <a:ea typeface="+mn-ea"/>
              </a:endParaRPr>
            </a:p>
            <a:p>
              <a:pPr marL="466234" lvl="1" indent="0" defTabSz="932468" eaLnBrk="1" fontAlgn="auto" hangingPunct="1">
                <a:lnSpc>
                  <a:spcPct val="250000"/>
                </a:lnSpc>
                <a:spcBef>
                  <a:spcPts val="0"/>
                </a:spcBef>
                <a:spcAft>
                  <a:spcPts val="0"/>
                </a:spcAft>
              </a:pPr>
              <a:r>
                <a:rPr lang="en-US" sz="2448" dirty="0" err="1">
                  <a:solidFill>
                    <a:srgbClr val="FFFFFF"/>
                  </a:solidFill>
                  <a:latin typeface="Segoe UI"/>
                  <a:ea typeface="+mn-ea"/>
                </a:rPr>
                <a:t>HDInsight</a:t>
              </a:r>
              <a:endParaRPr lang="en-US" sz="2448" dirty="0">
                <a:solidFill>
                  <a:srgbClr val="FFFFFF"/>
                </a:solidFill>
                <a:latin typeface="Segoe UI"/>
                <a:ea typeface="+mn-ea"/>
              </a:endParaRPr>
            </a:p>
            <a:p>
              <a:pPr marL="466234" lvl="1" indent="0" defTabSz="932468" eaLnBrk="1" fontAlgn="auto" hangingPunct="1">
                <a:lnSpc>
                  <a:spcPct val="250000"/>
                </a:lnSpc>
                <a:spcBef>
                  <a:spcPts val="0"/>
                </a:spcBef>
                <a:spcAft>
                  <a:spcPts val="0"/>
                </a:spcAft>
              </a:pPr>
              <a:r>
                <a:rPr lang="en-US" sz="2448" dirty="0">
                  <a:solidFill>
                    <a:srgbClr val="FFFFFF"/>
                  </a:solidFill>
                  <a:latin typeface="Segoe UI"/>
                  <a:ea typeface="+mn-ea"/>
                </a:rPr>
                <a:t>Power 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47387" y="1359615"/>
            <a:ext cx="3808130" cy="2720093"/>
          </a:xfrm>
          <a:prstGeom prst="rect">
            <a:avLst/>
          </a:prstGeom>
        </p:spPr>
      </p:pic>
    </p:spTree>
    <p:extLst>
      <p:ext uri="{BB962C8B-B14F-4D97-AF65-F5344CB8AC3E}">
        <p14:creationId xmlns:p14="http://schemas.microsoft.com/office/powerpoint/2010/main" val="197114325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501" y="374013"/>
            <a:ext cx="11301339" cy="822504"/>
          </a:xfrm>
          <a:prstGeom prst="rect">
            <a:avLst/>
          </a:prstGeom>
        </p:spPr>
        <p:txBody>
          <a:bodyPr>
            <a:normAutofit fontScale="90000"/>
          </a:bodyPr>
          <a:lstStyle/>
          <a:p>
            <a:r>
              <a:rPr lang="en-US" dirty="0" smtClean="0">
                <a:solidFill>
                  <a:schemeClr val="bg1"/>
                </a:solidFill>
              </a:rPr>
              <a:t>Azure </a:t>
            </a:r>
            <a:r>
              <a:rPr lang="en-US" dirty="0" err="1" smtClean="0">
                <a:solidFill>
                  <a:schemeClr val="bg1"/>
                </a:solidFill>
              </a:rPr>
              <a:t>IoT</a:t>
            </a:r>
            <a:r>
              <a:rPr lang="en-US" dirty="0"/>
              <a:t> </a:t>
            </a:r>
            <a:r>
              <a:rPr lang="zh-TW" altLang="en-US" dirty="0" smtClean="0"/>
              <a:t>資料流情境</a:t>
            </a:r>
            <a:endParaRPr lang="en-US" dirty="0">
              <a:solidFill>
                <a:schemeClr val="bg1"/>
              </a:solidFill>
            </a:endParaRPr>
          </a:p>
        </p:txBody>
      </p:sp>
      <p:sp>
        <p:nvSpPr>
          <p:cNvPr id="24" name="Rectangle 23"/>
          <p:cNvSpPr/>
          <p:nvPr/>
        </p:nvSpPr>
        <p:spPr bwMode="auto">
          <a:xfrm>
            <a:off x="277030" y="1943426"/>
            <a:ext cx="1828065" cy="456540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1937">
              <a:lnSpc>
                <a:spcPct val="90000"/>
              </a:lnSpc>
            </a:pPr>
            <a:endParaRPr lang="en-US" sz="1999"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88218" y="1943426"/>
            <a:ext cx="1828065" cy="456540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1937">
              <a:lnSpc>
                <a:spcPct val="90000"/>
              </a:lnSpc>
            </a:pPr>
            <a:endParaRPr lang="en-US" sz="1999"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99405" y="1943426"/>
            <a:ext cx="1828065" cy="456540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1937">
              <a:lnSpc>
                <a:spcPct val="90000"/>
              </a:lnSpc>
            </a:pPr>
            <a:endParaRPr lang="en-US" sz="1999"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310593" y="1943426"/>
            <a:ext cx="1828065" cy="456540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1937">
              <a:lnSpc>
                <a:spcPct val="90000"/>
              </a:lnSpc>
            </a:pPr>
            <a:endParaRPr lang="en-US" sz="1999"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321781" y="1943426"/>
            <a:ext cx="1828065" cy="456540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1937">
              <a:lnSpc>
                <a:spcPct val="90000"/>
              </a:lnSpc>
            </a:pPr>
            <a:endParaRPr lang="en-US" sz="1999"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332970" y="1877827"/>
            <a:ext cx="1828065" cy="463100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1937">
              <a:lnSpc>
                <a:spcPct val="90000"/>
              </a:lnSpc>
            </a:pPr>
            <a:endParaRPr lang="en-US" sz="1999"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70748" y="2130977"/>
            <a:ext cx="7496567" cy="410835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1937">
                <a:lnSpc>
                  <a:spcPct val="90000"/>
                </a:lnSpc>
              </a:pPr>
              <a:endParaRPr lang="en-US" sz="1999"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91403" tIns="45701" rIns="91403" bIns="45701" numCol="1" anchor="t" anchorCtr="0" compatLnSpc="1">
              <a:prstTxWarp prst="textNoShape">
                <a:avLst/>
              </a:prstTxWarp>
            </a:bodyPr>
            <a:lstStyle/>
            <a:p>
              <a:endParaRPr lang="en-US" sz="1799">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91403" tIns="45701" rIns="91403" bIns="45701" numCol="1" anchor="t" anchorCtr="0" compatLnSpc="1">
              <a:prstTxWarp prst="textNoShape">
                <a:avLst/>
              </a:prstTxWarp>
            </a:bodyPr>
            <a:lstStyle/>
            <a:p>
              <a:endParaRPr lang="en-US" sz="1799">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91403" tIns="45701" rIns="91403" bIns="45701" numCol="1" anchor="t" anchorCtr="0" compatLnSpc="1">
              <a:prstTxWarp prst="textNoShape">
                <a:avLst/>
              </a:prstTxWarp>
            </a:bodyPr>
            <a:lstStyle/>
            <a:p>
              <a:endParaRPr lang="en-US" sz="1799">
                <a:solidFill>
                  <a:srgbClr val="FFFFFF"/>
                </a:solidFill>
              </a:endParaRPr>
            </a:p>
          </p:txBody>
        </p:sp>
      </p:grpSp>
      <p:grpSp>
        <p:nvGrpSpPr>
          <p:cNvPr id="23" name="Group 22"/>
          <p:cNvGrpSpPr/>
          <p:nvPr/>
        </p:nvGrpSpPr>
        <p:grpSpPr>
          <a:xfrm>
            <a:off x="277030" y="1213770"/>
            <a:ext cx="11884005" cy="731226"/>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t" anchorCtr="0" forceAA="0" compatLnSpc="1">
              <a:prstTxWarp prst="textNoShape">
                <a:avLst/>
              </a:prstTxWarp>
              <a:noAutofit/>
            </a:bodyPr>
            <a:lstStyle/>
            <a:p>
              <a:pPr defTabSz="931937">
                <a:lnSpc>
                  <a:spcPct val="90000"/>
                </a:lnSpc>
              </a:pPr>
              <a:r>
                <a:rPr lang="zh-TW" altLang="en-US" sz="1799" dirty="0">
                  <a:gradFill>
                    <a:gsLst>
                      <a:gs pos="0">
                        <a:srgbClr val="FFFFFF"/>
                      </a:gs>
                      <a:gs pos="100000">
                        <a:srgbClr val="FFFFFF"/>
                      </a:gs>
                    </a:gsLst>
                    <a:lin ang="5400000" scaled="1"/>
                  </a:gradFill>
                  <a:ea typeface="Segoe UI" pitchFamily="34" charset="0"/>
                  <a:cs typeface="Segoe UI" pitchFamily="34" charset="0"/>
                </a:rPr>
                <a:t>擷取 </a:t>
              </a:r>
              <a:r>
                <a:rPr lang="en-US" sz="1799" dirty="0">
                  <a:gradFill>
                    <a:gsLst>
                      <a:gs pos="0">
                        <a:srgbClr val="FFFFFF"/>
                      </a:gs>
                      <a:gs pos="100000">
                        <a:srgbClr val="FFFFFF"/>
                      </a:gs>
                    </a:gsLst>
                    <a:lin ang="5400000" scaled="1"/>
                  </a:gradFill>
                  <a:ea typeface="Segoe UI" pitchFamily="34" charset="0"/>
                  <a:cs typeface="Segoe UI" pitchFamily="34" charset="0"/>
                </a:rPr>
                <a:t>(broker)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1937">
                <a:lnSpc>
                  <a:spcPct val="90000"/>
                </a:lnSpc>
              </a:pPr>
              <a:endParaRPr lang="en-US" sz="1999"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t" anchorCtr="0" forceAA="0" compatLnSpc="1">
              <a:prstTxWarp prst="textNoShape">
                <a:avLst/>
              </a:prstTxWarp>
              <a:noAutofit/>
            </a:bodyPr>
            <a:lstStyle/>
            <a:p>
              <a:pPr defTabSz="931937">
                <a:lnSpc>
                  <a:spcPct val="90000"/>
                </a:lnSpc>
              </a:pPr>
              <a:r>
                <a:rPr lang="zh-TW" altLang="en-US" sz="1799" dirty="0">
                  <a:gradFill>
                    <a:gsLst>
                      <a:gs pos="0">
                        <a:srgbClr val="FFFFFF"/>
                      </a:gs>
                      <a:gs pos="100000">
                        <a:srgbClr val="FFFFFF"/>
                      </a:gs>
                    </a:gsLst>
                    <a:lin ang="5400000" scaled="1"/>
                  </a:gradFill>
                  <a:ea typeface="Segoe UI" pitchFamily="34" charset="0"/>
                  <a:cs typeface="Segoe UI" pitchFamily="34" charset="0"/>
                </a:rPr>
                <a:t>收集</a:t>
              </a:r>
              <a:endParaRPr lang="en-US" sz="1799" dirty="0">
                <a:gradFill>
                  <a:gsLst>
                    <a:gs pos="0">
                      <a:srgbClr val="FFFFFF"/>
                    </a:gs>
                    <a:gs pos="100000">
                      <a:srgbClr val="FFFFFF"/>
                    </a:gs>
                  </a:gsLst>
                  <a:lin ang="5400000" scaled="1"/>
                </a:gradFill>
                <a:ea typeface="Segoe UI" pitchFamily="34" charset="0"/>
                <a:cs typeface="Segoe UI" pitchFamily="34" charset="0"/>
              </a:endParaRP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1937">
                <a:lnSpc>
                  <a:spcPct val="90000"/>
                </a:lnSpc>
              </a:pPr>
              <a:endParaRPr lang="en-US" sz="1999"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t" anchorCtr="0" forceAA="0" compatLnSpc="1">
              <a:prstTxWarp prst="textNoShape">
                <a:avLst/>
              </a:prstTxWarp>
              <a:noAutofit/>
            </a:bodyPr>
            <a:lstStyle/>
            <a:p>
              <a:pPr defTabSz="931937">
                <a:lnSpc>
                  <a:spcPct val="90000"/>
                </a:lnSpc>
              </a:pPr>
              <a:r>
                <a:rPr lang="zh-TW" altLang="en-US" sz="1799" dirty="0">
                  <a:gradFill>
                    <a:gsLst>
                      <a:gs pos="0">
                        <a:srgbClr val="FFFFFF"/>
                      </a:gs>
                      <a:gs pos="100000">
                        <a:srgbClr val="FFFFFF"/>
                      </a:gs>
                    </a:gsLst>
                    <a:lin ang="5400000" scaled="1"/>
                  </a:gradFill>
                  <a:ea typeface="Segoe UI" pitchFamily="34" charset="0"/>
                  <a:cs typeface="Segoe UI" pitchFamily="34" charset="0"/>
                </a:rPr>
                <a:t>資料呈現或因應動作</a:t>
              </a:r>
              <a:endParaRPr lang="en-US" sz="1799" dirty="0">
                <a:gradFill>
                  <a:gsLst>
                    <a:gs pos="0">
                      <a:srgbClr val="FFFFFF"/>
                    </a:gs>
                    <a:gs pos="100000">
                      <a:srgbClr val="FFFFFF"/>
                    </a:gs>
                  </a:gsLst>
                  <a:lin ang="5400000" scaled="1"/>
                </a:gradFill>
                <a:ea typeface="Segoe UI" pitchFamily="34" charset="0"/>
                <a:cs typeface="Segoe UI" pitchFamily="34" charset="0"/>
              </a:endParaRP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1937">
                <a:lnSpc>
                  <a:spcPct val="90000"/>
                </a:lnSpc>
              </a:pPr>
              <a:endParaRPr lang="en-US" sz="1999"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t" anchorCtr="0" forceAA="0" compatLnSpc="1">
              <a:prstTxWarp prst="textNoShape">
                <a:avLst/>
              </a:prstTxWarp>
              <a:noAutofit/>
            </a:bodyPr>
            <a:lstStyle/>
            <a:p>
              <a:pPr defTabSz="931937">
                <a:lnSpc>
                  <a:spcPct val="90000"/>
                </a:lnSpc>
              </a:pPr>
              <a:r>
                <a:rPr lang="zh-TW" altLang="en-US" sz="1799" dirty="0">
                  <a:gradFill>
                    <a:gsLst>
                      <a:gs pos="0">
                        <a:srgbClr val="FFFFFF"/>
                      </a:gs>
                      <a:gs pos="100000">
                        <a:srgbClr val="FFFFFF"/>
                      </a:gs>
                    </a:gsLst>
                    <a:lin ang="5400000" scaled="1"/>
                  </a:gradFill>
                  <a:ea typeface="Segoe UI" pitchFamily="34" charset="0"/>
                  <a:cs typeface="Segoe UI" pitchFamily="34" charset="0"/>
                </a:rPr>
                <a:t>事件來源</a:t>
              </a:r>
              <a:endParaRPr lang="en-US" sz="1799" dirty="0">
                <a:gradFill>
                  <a:gsLst>
                    <a:gs pos="0">
                      <a:srgbClr val="FFFFFF"/>
                    </a:gs>
                    <a:gs pos="100000">
                      <a:srgbClr val="FFFFFF"/>
                    </a:gs>
                  </a:gsLst>
                  <a:lin ang="5400000" scaled="1"/>
                </a:gradFill>
                <a:ea typeface="Segoe UI" pitchFamily="34" charset="0"/>
                <a:cs typeface="Segoe UI" pitchFamily="34" charset="0"/>
              </a:endParaRP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t" anchorCtr="0" forceAA="0" compatLnSpc="1">
              <a:prstTxWarp prst="textNoShape">
                <a:avLst/>
              </a:prstTxWarp>
              <a:noAutofit/>
            </a:bodyPr>
            <a:lstStyle/>
            <a:p>
              <a:pPr defTabSz="931937">
                <a:lnSpc>
                  <a:spcPct val="90000"/>
                </a:lnSpc>
              </a:pPr>
              <a:r>
                <a:rPr lang="zh-TW" altLang="en-US" sz="1799" dirty="0">
                  <a:gradFill>
                    <a:gsLst>
                      <a:gs pos="0">
                        <a:srgbClr val="FFFFFF"/>
                      </a:gs>
                      <a:gs pos="100000">
                        <a:srgbClr val="FFFFFF"/>
                      </a:gs>
                    </a:gsLst>
                    <a:lin ang="5400000" scaled="1"/>
                  </a:gradFill>
                  <a:ea typeface="Segoe UI" pitchFamily="34" charset="0"/>
                  <a:cs typeface="Segoe UI" pitchFamily="34" charset="0"/>
                </a:rPr>
                <a:t>轉換</a:t>
              </a:r>
              <a:endParaRPr lang="en-US" sz="1799" dirty="0">
                <a:gradFill>
                  <a:gsLst>
                    <a:gs pos="0">
                      <a:srgbClr val="FFFFFF"/>
                    </a:gs>
                    <a:gs pos="100000">
                      <a:srgbClr val="FFFFFF"/>
                    </a:gs>
                  </a:gsLst>
                  <a:lin ang="5400000" scaled="1"/>
                </a:gradFill>
                <a:ea typeface="Segoe UI" pitchFamily="34" charset="0"/>
                <a:cs typeface="Segoe UI" pitchFamily="34" charset="0"/>
              </a:endParaRP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t" anchorCtr="0" forceAA="0" compatLnSpc="1">
              <a:prstTxWarp prst="textNoShape">
                <a:avLst/>
              </a:prstTxWarp>
              <a:noAutofit/>
            </a:bodyPr>
            <a:lstStyle/>
            <a:p>
              <a:pPr defTabSz="931937">
                <a:lnSpc>
                  <a:spcPct val="90000"/>
                </a:lnSpc>
              </a:pPr>
              <a:r>
                <a:rPr lang="zh-TW" altLang="en-US" sz="1799" dirty="0">
                  <a:gradFill>
                    <a:gsLst>
                      <a:gs pos="0">
                        <a:srgbClr val="FFFFFF"/>
                      </a:gs>
                      <a:gs pos="100000">
                        <a:srgbClr val="FFFFFF"/>
                      </a:gs>
                    </a:gsLst>
                    <a:lin ang="5400000" scaled="1"/>
                  </a:gradFill>
                  <a:ea typeface="Segoe UI" pitchFamily="34" charset="0"/>
                  <a:cs typeface="Segoe UI" pitchFamily="34" charset="0"/>
                </a:rPr>
                <a:t>永久儲存</a:t>
              </a:r>
              <a:endParaRPr lang="en-US" sz="1799" dirty="0">
                <a:gradFill>
                  <a:gsLst>
                    <a:gs pos="0">
                      <a:srgbClr val="FFFFFF"/>
                    </a:gs>
                    <a:gs pos="100000">
                      <a:srgbClr val="FFFFFF"/>
                    </a:gs>
                  </a:gsLst>
                  <a:lin ang="5400000" scaled="1"/>
                </a:gradFill>
                <a:ea typeface="Segoe UI" pitchFamily="34" charset="0"/>
                <a:cs typeface="Segoe UI" pitchFamily="34" charset="0"/>
              </a:endParaRP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1937">
                <a:lnSpc>
                  <a:spcPct val="90000"/>
                </a:lnSpc>
              </a:pPr>
              <a:endParaRPr lang="en-US" sz="1999"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1937">
                <a:lnSpc>
                  <a:spcPct val="90000"/>
                </a:lnSpc>
              </a:pPr>
              <a:endParaRPr lang="en-US" sz="1999"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485111" y="3591576"/>
            <a:ext cx="1492218" cy="1536681"/>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1" rIns="0" bIns="0" numCol="1" spcCol="0" rtlCol="0" fromWordArt="0" anchor="t" anchorCtr="0" forceAA="0" compatLnSpc="1">
              <a:prstTxWarp prst="textNoShape">
                <a:avLst/>
              </a:prstTxWarp>
              <a:noAutofit/>
            </a:bodyPr>
            <a:lstStyle/>
            <a:p>
              <a:pPr algn="ctr" defTabSz="931937">
                <a:lnSpc>
                  <a:spcPct val="90000"/>
                </a:lnSpc>
              </a:pPr>
              <a:r>
                <a:rPr lang="zh-TW" altLang="en-US" sz="1599" dirty="0">
                  <a:gradFill>
                    <a:gsLst>
                      <a:gs pos="0">
                        <a:srgbClr val="FFFFFF"/>
                      </a:gs>
                      <a:gs pos="100000">
                        <a:srgbClr val="FFFFFF"/>
                      </a:gs>
                    </a:gsLst>
                    <a:lin ang="5400000" scaled="1"/>
                  </a:gradFill>
                  <a:ea typeface="Segoe UI" pitchFamily="34" charset="0"/>
                  <a:cs typeface="Segoe UI" pitchFamily="34" charset="0"/>
                </a:rPr>
                <a:t>事件中心</a:t>
              </a:r>
              <a:endParaRPr lang="en-US" sz="1599" dirty="0">
                <a:gradFill>
                  <a:gsLst>
                    <a:gs pos="0">
                      <a:srgbClr val="FFFFFF"/>
                    </a:gs>
                    <a:gs pos="100000">
                      <a:srgbClr val="FFFFFF"/>
                    </a:gs>
                  </a:gsLst>
                  <a:lin ang="5400000" scaled="1"/>
                </a:gradFill>
                <a:ea typeface="Segoe UI" pitchFamily="34" charset="0"/>
                <a:cs typeface="Segoe UI" pitchFamily="34" charset="0"/>
              </a:endParaRP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91403" tIns="45701" rIns="91403" bIns="45701" numCol="1" anchor="t" anchorCtr="0" compatLnSpc="1">
              <a:prstTxWarp prst="textNoShape">
                <a:avLst/>
              </a:prstTxWarp>
            </a:bodyPr>
            <a:lstStyle/>
            <a:p>
              <a:endParaRPr lang="en-US" sz="1799">
                <a:solidFill>
                  <a:srgbClr val="FFFFFF"/>
                </a:solidFill>
              </a:endParaRPr>
            </a:p>
          </p:txBody>
        </p:sp>
      </p:grpSp>
      <p:grpSp>
        <p:nvGrpSpPr>
          <p:cNvPr id="171" name="Group 170"/>
          <p:cNvGrpSpPr/>
          <p:nvPr/>
        </p:nvGrpSpPr>
        <p:grpSpPr>
          <a:xfrm>
            <a:off x="6309637" y="4868296"/>
            <a:ext cx="1432130" cy="669237"/>
            <a:chOff x="6401114" y="4959527"/>
            <a:chExt cx="1432707"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91403" tIns="45701" rIns="91403" bIns="45701" numCol="1" anchor="t" anchorCtr="0" compatLnSpc="1">
              <a:prstTxWarp prst="textNoShape">
                <a:avLst/>
              </a:prstTxWarp>
            </a:bodyPr>
            <a:lstStyle/>
            <a:p>
              <a:endParaRPr lang="en-US" sz="1799">
                <a:solidFill>
                  <a:srgbClr val="FFFFFF"/>
                </a:solidFill>
              </a:endParaRPr>
            </a:p>
          </p:txBody>
        </p:sp>
        <p:sp>
          <p:nvSpPr>
            <p:cNvPr id="170" name="TextBox 169"/>
            <p:cNvSpPr txBox="1"/>
            <p:nvPr/>
          </p:nvSpPr>
          <p:spPr>
            <a:xfrm>
              <a:off x="7284268" y="5121122"/>
              <a:ext cx="549553" cy="395416"/>
            </a:xfrm>
            <a:prstGeom prst="rect">
              <a:avLst/>
            </a:prstGeom>
            <a:noFill/>
          </p:spPr>
          <p:txBody>
            <a:bodyPr wrap="none" lIns="0" tIns="0" rIns="0" bIns="0" rtlCol="0">
              <a:spAutoFit/>
            </a:bodyPr>
            <a:lstStyle/>
            <a:p>
              <a:pPr>
                <a:lnSpc>
                  <a:spcPct val="90000"/>
                </a:lnSpc>
                <a:spcAft>
                  <a:spcPts val="600"/>
                </a:spcAft>
              </a:pPr>
              <a:r>
                <a:rPr lang="zh-TW" altLang="en-US" sz="1399" dirty="0">
                  <a:gradFill>
                    <a:gsLst>
                      <a:gs pos="2917">
                        <a:srgbClr val="68217A"/>
                      </a:gs>
                      <a:gs pos="30000">
                        <a:srgbClr val="68217A"/>
                      </a:gs>
                    </a:gsLst>
                    <a:lin ang="5400000" scaled="0"/>
                  </a:gradFill>
                </a:rPr>
                <a:t>儲存體</a:t>
              </a:r>
              <a:r>
                <a:rPr lang="en-US" altLang="zh-TW" sz="1399" dirty="0">
                  <a:gradFill>
                    <a:gsLst>
                      <a:gs pos="2917">
                        <a:srgbClr val="68217A"/>
                      </a:gs>
                      <a:gs pos="30000">
                        <a:srgbClr val="68217A"/>
                      </a:gs>
                    </a:gsLst>
                    <a:lin ang="5400000" scaled="0"/>
                  </a:gradFill>
                </a:rPr>
                <a:t/>
              </a:r>
              <a:br>
                <a:rPr lang="en-US" altLang="zh-TW" sz="1399" dirty="0">
                  <a:gradFill>
                    <a:gsLst>
                      <a:gs pos="2917">
                        <a:srgbClr val="68217A"/>
                      </a:gs>
                      <a:gs pos="30000">
                        <a:srgbClr val="68217A"/>
                      </a:gs>
                    </a:gsLst>
                    <a:lin ang="5400000" scaled="0"/>
                  </a:gradFill>
                </a:rPr>
              </a:br>
              <a:r>
                <a:rPr lang="zh-TW" altLang="en-US" sz="1399" dirty="0">
                  <a:gradFill>
                    <a:gsLst>
                      <a:gs pos="2917">
                        <a:srgbClr val="68217A"/>
                      </a:gs>
                      <a:gs pos="30000">
                        <a:srgbClr val="68217A"/>
                      </a:gs>
                    </a:gsLst>
                    <a:lin ang="5400000" scaled="0"/>
                  </a:gradFill>
                </a:rPr>
                <a:t>連接器</a:t>
              </a:r>
              <a:endParaRPr lang="en-US" sz="1399" dirty="0">
                <a:gradFill>
                  <a:gsLst>
                    <a:gs pos="2917">
                      <a:srgbClr val="68217A"/>
                    </a:gs>
                    <a:gs pos="30000">
                      <a:srgbClr val="68217A"/>
                    </a:gs>
                  </a:gsLst>
                  <a:lin ang="5400000" scaled="0"/>
                </a:gradFill>
              </a:endParaRPr>
            </a:p>
          </p:txBody>
        </p:sp>
      </p:grpSp>
      <p:sp>
        <p:nvSpPr>
          <p:cNvPr id="174" name="TextBox 173"/>
          <p:cNvSpPr txBox="1"/>
          <p:nvPr/>
        </p:nvSpPr>
        <p:spPr>
          <a:xfrm>
            <a:off x="7086991" y="4167192"/>
            <a:ext cx="732441" cy="197628"/>
          </a:xfrm>
          <a:prstGeom prst="rect">
            <a:avLst/>
          </a:prstGeom>
          <a:noFill/>
        </p:spPr>
        <p:txBody>
          <a:bodyPr wrap="none" lIns="0" tIns="0" rIns="0" bIns="0" rtlCol="0">
            <a:spAutoFit/>
          </a:bodyPr>
          <a:lstStyle/>
          <a:p>
            <a:pPr>
              <a:lnSpc>
                <a:spcPct val="90000"/>
              </a:lnSpc>
              <a:spcAft>
                <a:spcPts val="600"/>
              </a:spcAft>
            </a:pPr>
            <a:r>
              <a:rPr lang="zh-TW" altLang="en-US" sz="1399" dirty="0">
                <a:gradFill>
                  <a:gsLst>
                    <a:gs pos="2917">
                      <a:srgbClr val="68217A"/>
                    </a:gs>
                    <a:gs pos="30000">
                      <a:srgbClr val="68217A"/>
                    </a:gs>
                  </a:gsLst>
                  <a:lin ang="5400000" scaled="0"/>
                </a:gradFill>
              </a:rPr>
              <a:t>串流處理</a:t>
            </a:r>
            <a:endParaRPr lang="en-US" sz="1399" dirty="0">
              <a:gradFill>
                <a:gsLst>
                  <a:gs pos="2917">
                    <a:srgbClr val="68217A"/>
                  </a:gs>
                  <a:gs pos="30000">
                    <a:srgbClr val="68217A"/>
                  </a:gs>
                </a:gsLst>
                <a:lin ang="5400000" scaled="0"/>
              </a:gradFill>
            </a:endParaRPr>
          </a:p>
        </p:txBody>
      </p:sp>
      <p:grpSp>
        <p:nvGrpSpPr>
          <p:cNvPr id="195" name="Group 194"/>
          <p:cNvGrpSpPr/>
          <p:nvPr/>
        </p:nvGrpSpPr>
        <p:grpSpPr>
          <a:xfrm>
            <a:off x="2580576" y="3492577"/>
            <a:ext cx="1336840" cy="1191107"/>
            <a:chOff x="2579112" y="3492574"/>
            <a:chExt cx="1337378" cy="1191586"/>
          </a:xfrm>
        </p:grpSpPr>
        <p:sp>
          <p:nvSpPr>
            <p:cNvPr id="181" name="TextBox 180"/>
            <p:cNvSpPr txBox="1"/>
            <p:nvPr/>
          </p:nvSpPr>
          <p:spPr>
            <a:xfrm>
              <a:off x="2640547" y="4288744"/>
              <a:ext cx="1275943" cy="395416"/>
            </a:xfrm>
            <a:prstGeom prst="rect">
              <a:avLst/>
            </a:prstGeom>
            <a:noFill/>
          </p:spPr>
          <p:txBody>
            <a:bodyPr wrap="none" lIns="0" tIns="0" rIns="0" bIns="0" rtlCol="0">
              <a:spAutoFit/>
            </a:bodyPr>
            <a:lstStyle/>
            <a:p>
              <a:pPr>
                <a:lnSpc>
                  <a:spcPct val="90000"/>
                </a:lnSpc>
                <a:spcAft>
                  <a:spcPts val="600"/>
                </a:spcAft>
              </a:pPr>
              <a:r>
                <a:rPr lang="en-US" sz="1399" dirty="0">
                  <a:gradFill>
                    <a:gsLst>
                      <a:gs pos="2917">
                        <a:srgbClr val="68217A"/>
                      </a:gs>
                      <a:gs pos="30000">
                        <a:srgbClr val="68217A"/>
                      </a:gs>
                    </a:gsLst>
                    <a:lin ang="5400000" scaled="0"/>
                  </a:gradFill>
                </a:rPr>
                <a:t>Cloud gateways</a:t>
              </a:r>
              <a:br>
                <a:rPr lang="en-US" sz="1399" dirty="0">
                  <a:gradFill>
                    <a:gsLst>
                      <a:gs pos="2917">
                        <a:srgbClr val="68217A"/>
                      </a:gs>
                      <a:gs pos="30000">
                        <a:srgbClr val="68217A"/>
                      </a:gs>
                    </a:gsLst>
                    <a:lin ang="5400000" scaled="0"/>
                  </a:gradFill>
                </a:rPr>
              </a:br>
              <a:r>
                <a:rPr lang="en-US" sz="1399"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91403" tIns="45701" rIns="91403" bIns="45701" numCol="1" anchor="t" anchorCtr="0" compatLnSpc="1">
              <a:prstTxWarp prst="textNoShape">
                <a:avLst/>
              </a:prstTxWarp>
            </a:bodyPr>
            <a:lstStyle/>
            <a:p>
              <a:endParaRPr lang="en-US" sz="1799">
                <a:solidFill>
                  <a:srgbClr val="FFFFFF"/>
                </a:solidFill>
              </a:endParaRPr>
            </a:p>
          </p:txBody>
        </p:sp>
      </p:grpSp>
      <p:grpSp>
        <p:nvGrpSpPr>
          <p:cNvPr id="197" name="Group 196"/>
          <p:cNvGrpSpPr/>
          <p:nvPr/>
        </p:nvGrpSpPr>
        <p:grpSpPr>
          <a:xfrm>
            <a:off x="2470746" y="5672157"/>
            <a:ext cx="1490616" cy="700632"/>
            <a:chOff x="2637890" y="5389538"/>
            <a:chExt cx="1491216" cy="700913"/>
          </a:xfrm>
        </p:grpSpPr>
        <p:sp>
          <p:nvSpPr>
            <p:cNvPr id="185" name="TextBox 184"/>
            <p:cNvSpPr txBox="1"/>
            <p:nvPr/>
          </p:nvSpPr>
          <p:spPr>
            <a:xfrm>
              <a:off x="3379817" y="5546095"/>
              <a:ext cx="749289" cy="395416"/>
            </a:xfrm>
            <a:prstGeom prst="rect">
              <a:avLst/>
            </a:prstGeom>
            <a:noFill/>
          </p:spPr>
          <p:txBody>
            <a:bodyPr wrap="none" lIns="0" tIns="0" rIns="0" bIns="0" rtlCol="0">
              <a:spAutoFit/>
            </a:bodyPr>
            <a:lstStyle/>
            <a:p>
              <a:pPr>
                <a:lnSpc>
                  <a:spcPct val="90000"/>
                </a:lnSpc>
                <a:spcAft>
                  <a:spcPts val="600"/>
                </a:spcAft>
              </a:pPr>
              <a:r>
                <a:rPr lang="en-US" sz="1399" dirty="0">
                  <a:gradFill>
                    <a:gsLst>
                      <a:gs pos="2917">
                        <a:srgbClr val="68217A"/>
                      </a:gs>
                      <a:gs pos="30000">
                        <a:srgbClr val="68217A"/>
                      </a:gs>
                    </a:gsLst>
                    <a:lin ang="5400000" scaled="0"/>
                  </a:gradFill>
                </a:rPr>
                <a:t>Field </a:t>
              </a:r>
              <a:br>
                <a:rPr lang="en-US" sz="1399" dirty="0">
                  <a:gradFill>
                    <a:gsLst>
                      <a:gs pos="2917">
                        <a:srgbClr val="68217A"/>
                      </a:gs>
                      <a:gs pos="30000">
                        <a:srgbClr val="68217A"/>
                      </a:gs>
                    </a:gsLst>
                    <a:lin ang="5400000" scaled="0"/>
                  </a:gradFill>
                </a:rPr>
              </a:br>
              <a:r>
                <a:rPr lang="en-US" sz="1399"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2271" tIns="41136" rIns="82271" bIns="41136" numCol="1" anchor="t" anchorCtr="0" compatLnSpc="1">
              <a:prstTxWarp prst="textNoShape">
                <a:avLst/>
              </a:prstTxWarp>
            </a:bodyPr>
            <a:lstStyle/>
            <a:p>
              <a:endParaRPr lang="en-US" sz="1599">
                <a:solidFill>
                  <a:srgbClr val="FFFFFF"/>
                </a:solidFill>
              </a:endParaRPr>
            </a:p>
          </p:txBody>
        </p:sp>
      </p:grpSp>
      <p:grpSp>
        <p:nvGrpSpPr>
          <p:cNvPr id="204" name="Group 203"/>
          <p:cNvGrpSpPr/>
          <p:nvPr/>
        </p:nvGrpSpPr>
        <p:grpSpPr>
          <a:xfrm>
            <a:off x="821100" y="2290428"/>
            <a:ext cx="739922" cy="993288"/>
            <a:chOff x="818928" y="2289942"/>
            <a:chExt cx="740220" cy="993688"/>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91403" tIns="45701" rIns="91403" bIns="45701" numCol="1" anchor="t" anchorCtr="0" compatLnSpc="1">
              <a:prstTxWarp prst="textNoShape">
                <a:avLst/>
              </a:prstTxWarp>
            </a:bodyPr>
            <a:lstStyle/>
            <a:p>
              <a:endParaRPr lang="en-US" sz="1799">
                <a:solidFill>
                  <a:srgbClr val="FFFFFF"/>
                </a:solidFill>
              </a:endParaRPr>
            </a:p>
          </p:txBody>
        </p:sp>
        <p:sp>
          <p:nvSpPr>
            <p:cNvPr id="203" name="TextBox 202"/>
            <p:cNvSpPr txBox="1"/>
            <p:nvPr/>
          </p:nvSpPr>
          <p:spPr>
            <a:xfrm>
              <a:off x="822677" y="3085922"/>
              <a:ext cx="732736" cy="197708"/>
            </a:xfrm>
            <a:prstGeom prst="rect">
              <a:avLst/>
            </a:prstGeom>
            <a:noFill/>
          </p:spPr>
          <p:txBody>
            <a:bodyPr wrap="none" lIns="0" tIns="0" rIns="0" bIns="0" rtlCol="0">
              <a:spAutoFit/>
            </a:bodyPr>
            <a:lstStyle/>
            <a:p>
              <a:pPr algn="ctr">
                <a:lnSpc>
                  <a:spcPct val="90000"/>
                </a:lnSpc>
                <a:spcAft>
                  <a:spcPts val="600"/>
                </a:spcAft>
              </a:pPr>
              <a:r>
                <a:rPr lang="zh-TW" altLang="en-US" sz="1399" dirty="0">
                  <a:gradFill>
                    <a:gsLst>
                      <a:gs pos="2917">
                        <a:srgbClr val="68217A"/>
                      </a:gs>
                      <a:gs pos="30000">
                        <a:srgbClr val="68217A"/>
                      </a:gs>
                    </a:gsLst>
                    <a:lin ang="5400000" scaled="0"/>
                  </a:gradFill>
                </a:rPr>
                <a:t>應用程式</a:t>
              </a:r>
              <a:endParaRPr lang="en-US" sz="1399" dirty="0">
                <a:gradFill>
                  <a:gsLst>
                    <a:gs pos="2917">
                      <a:srgbClr val="68217A"/>
                    </a:gs>
                    <a:gs pos="30000">
                      <a:srgbClr val="68217A"/>
                    </a:gs>
                  </a:gsLst>
                  <a:lin ang="5400000" scaled="0"/>
                </a:gradFill>
              </a:endParaRPr>
            </a:p>
          </p:txBody>
        </p:sp>
      </p:grpSp>
      <p:sp>
        <p:nvSpPr>
          <p:cNvPr id="205" name="Rectangle 204"/>
          <p:cNvSpPr/>
          <p:nvPr/>
        </p:nvSpPr>
        <p:spPr bwMode="auto">
          <a:xfrm>
            <a:off x="414135" y="3497262"/>
            <a:ext cx="1553854" cy="54842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t" anchorCtr="0" forceAA="0" compatLnSpc="1">
            <a:prstTxWarp prst="textNoShape">
              <a:avLst/>
            </a:prstTxWarp>
            <a:noAutofit/>
          </a:bodyPr>
          <a:lstStyle/>
          <a:p>
            <a:pPr>
              <a:lnSpc>
                <a:spcPct val="90000"/>
              </a:lnSpc>
              <a:spcAft>
                <a:spcPts val="600"/>
              </a:spcAft>
            </a:pPr>
            <a:r>
              <a:rPr lang="zh-TW" altLang="en-US" sz="1199" dirty="0">
                <a:gradFill>
                  <a:gsLst>
                    <a:gs pos="2917">
                      <a:srgbClr val="68217A"/>
                    </a:gs>
                    <a:gs pos="30000">
                      <a:srgbClr val="68217A"/>
                    </a:gs>
                  </a:gsLst>
                  <a:lin ang="5400000" scaled="0"/>
                </a:gradFill>
                <a:ea typeface="MS PGothic" charset="0"/>
                <a:cs typeface="MS PGothic" charset="0"/>
              </a:rPr>
              <a:t>傳統</a:t>
            </a:r>
            <a:r>
              <a:rPr lang="en-US" sz="1199" dirty="0">
                <a:gradFill>
                  <a:gsLst>
                    <a:gs pos="2917">
                      <a:srgbClr val="68217A"/>
                    </a:gs>
                    <a:gs pos="30000">
                      <a:srgbClr val="68217A"/>
                    </a:gs>
                  </a:gsLst>
                  <a:lin ang="5400000" scaled="0"/>
                </a:gradFill>
                <a:ea typeface="MS PGothic" charset="0"/>
                <a:cs typeface="MS PGothic" charset="0"/>
              </a:rPr>
              <a:t> IOT </a:t>
            </a:r>
            <a:br>
              <a:rPr lang="en-US" sz="1199" dirty="0">
                <a:gradFill>
                  <a:gsLst>
                    <a:gs pos="2917">
                      <a:srgbClr val="68217A"/>
                    </a:gs>
                    <a:gs pos="30000">
                      <a:srgbClr val="68217A"/>
                    </a:gs>
                  </a:gsLst>
                  <a:lin ang="5400000" scaled="0"/>
                </a:gradFill>
                <a:ea typeface="MS PGothic" charset="0"/>
                <a:cs typeface="MS PGothic" charset="0"/>
              </a:rPr>
            </a:br>
            <a:r>
              <a:rPr lang="en-US" sz="1199" dirty="0">
                <a:gradFill>
                  <a:gsLst>
                    <a:gs pos="2917">
                      <a:srgbClr val="68217A"/>
                    </a:gs>
                    <a:gs pos="30000">
                      <a:srgbClr val="68217A"/>
                    </a:gs>
                  </a:gsLst>
                  <a:lin ang="5400000" scaled="0"/>
                </a:gradFill>
                <a:ea typeface="MS PGothic" charset="0"/>
                <a:cs typeface="MS PGothic" charset="0"/>
              </a:rPr>
              <a:t>(</a:t>
            </a:r>
            <a:r>
              <a:rPr lang="zh-TW" altLang="en-US" sz="1199" dirty="0">
                <a:gradFill>
                  <a:gsLst>
                    <a:gs pos="2917">
                      <a:srgbClr val="68217A"/>
                    </a:gs>
                    <a:gs pos="30000">
                      <a:srgbClr val="68217A"/>
                    </a:gs>
                  </a:gsLst>
                  <a:lin ang="5400000" scaled="0"/>
                </a:gradFill>
                <a:ea typeface="MS PGothic" charset="0"/>
                <a:cs typeface="MS PGothic" charset="0"/>
              </a:rPr>
              <a:t>自訂通訊協定</a:t>
            </a:r>
            <a:r>
              <a:rPr lang="en-US" sz="1199" dirty="0">
                <a:gradFill>
                  <a:gsLst>
                    <a:gs pos="2917">
                      <a:srgbClr val="68217A"/>
                    </a:gs>
                    <a:gs pos="30000">
                      <a:srgbClr val="68217A"/>
                    </a:gs>
                  </a:gsLst>
                  <a:lin ang="5400000" scaled="0"/>
                </a:gradFill>
                <a:ea typeface="MS PGothic" charset="0"/>
                <a:cs typeface="MS PGothic" charset="0"/>
              </a:rPr>
              <a:t>)</a:t>
            </a:r>
          </a:p>
        </p:txBody>
      </p:sp>
      <p:sp>
        <p:nvSpPr>
          <p:cNvPr id="206" name="Rectangle 205"/>
          <p:cNvSpPr/>
          <p:nvPr/>
        </p:nvSpPr>
        <p:spPr bwMode="auto">
          <a:xfrm>
            <a:off x="414135" y="4228480"/>
            <a:ext cx="1553854" cy="54842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t" anchorCtr="0" forceAA="0" compatLnSpc="1">
            <a:prstTxWarp prst="textNoShape">
              <a:avLst/>
            </a:prstTxWarp>
            <a:noAutofit/>
          </a:bodyPr>
          <a:lstStyle/>
          <a:p>
            <a:pPr>
              <a:lnSpc>
                <a:spcPct val="90000"/>
              </a:lnSpc>
              <a:spcAft>
                <a:spcPts val="600"/>
              </a:spcAft>
            </a:pPr>
            <a:r>
              <a:rPr lang="zh-TW" altLang="en-US" sz="1199" dirty="0">
                <a:gradFill>
                  <a:gsLst>
                    <a:gs pos="2917">
                      <a:srgbClr val="68217A"/>
                    </a:gs>
                    <a:gs pos="30000">
                      <a:srgbClr val="68217A"/>
                    </a:gs>
                  </a:gsLst>
                  <a:lin ang="5400000" scaled="0"/>
                </a:gradFill>
                <a:ea typeface="MS PGothic" charset="0"/>
                <a:cs typeface="MS PGothic" charset="0"/>
              </a:rPr>
              <a:t>一般裝置</a:t>
            </a:r>
            <a:endParaRPr lang="en-US" sz="1199" dirty="0">
              <a:gradFill>
                <a:gsLst>
                  <a:gs pos="2917">
                    <a:srgbClr val="68217A"/>
                  </a:gs>
                  <a:gs pos="30000">
                    <a:srgbClr val="68217A"/>
                  </a:gs>
                </a:gsLst>
                <a:lin ang="5400000" scaled="0"/>
              </a:gradFill>
              <a:ea typeface="MS PGothic" charset="0"/>
              <a:cs typeface="MS PGothic" charset="0"/>
            </a:endParaRPr>
          </a:p>
        </p:txBody>
      </p:sp>
      <p:sp>
        <p:nvSpPr>
          <p:cNvPr id="207" name="Rectangle 206"/>
          <p:cNvSpPr/>
          <p:nvPr/>
        </p:nvSpPr>
        <p:spPr bwMode="auto">
          <a:xfrm>
            <a:off x="414135" y="4959697"/>
            <a:ext cx="1553854" cy="54842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t" anchorCtr="0" forceAA="0" compatLnSpc="1">
            <a:prstTxWarp prst="textNoShape">
              <a:avLst/>
            </a:prstTxWarp>
            <a:noAutofit/>
          </a:bodyPr>
          <a:lstStyle/>
          <a:p>
            <a:pPr>
              <a:lnSpc>
                <a:spcPct val="90000"/>
              </a:lnSpc>
              <a:spcAft>
                <a:spcPts val="600"/>
              </a:spcAft>
            </a:pPr>
            <a:r>
              <a:rPr lang="zh-TW" altLang="en-US" sz="1199" dirty="0">
                <a:gradFill>
                  <a:gsLst>
                    <a:gs pos="2917">
                      <a:srgbClr val="68217A"/>
                    </a:gs>
                    <a:gs pos="30000">
                      <a:srgbClr val="68217A"/>
                    </a:gs>
                  </a:gsLst>
                  <a:lin ang="5400000" scaled="0"/>
                </a:gradFill>
                <a:ea typeface="MS PGothic" charset="0"/>
                <a:cs typeface="MS PGothic" charset="0"/>
              </a:rPr>
              <a:t>具備 </a:t>
            </a:r>
            <a:r>
              <a:rPr lang="en-US" sz="1199" dirty="0">
                <a:gradFill>
                  <a:gsLst>
                    <a:gs pos="2917">
                      <a:srgbClr val="68217A"/>
                    </a:gs>
                    <a:gs pos="30000">
                      <a:srgbClr val="68217A"/>
                    </a:gs>
                  </a:gsLst>
                  <a:lin ang="5400000" scaled="0"/>
                </a:gradFill>
                <a:ea typeface="MS PGothic" charset="0"/>
                <a:cs typeface="MS PGothic" charset="0"/>
              </a:rPr>
              <a:t>IP </a:t>
            </a:r>
            <a:r>
              <a:rPr lang="zh-TW" altLang="en-US" sz="1199" dirty="0">
                <a:gradFill>
                  <a:gsLst>
                    <a:gs pos="2917">
                      <a:srgbClr val="68217A"/>
                    </a:gs>
                    <a:gs pos="30000">
                      <a:srgbClr val="68217A"/>
                    </a:gs>
                  </a:gsLst>
                  <a:lin ang="5400000" scaled="0"/>
                </a:gradFill>
                <a:ea typeface="MS PGothic" charset="0"/>
                <a:cs typeface="MS PGothic" charset="0"/>
              </a:rPr>
              <a:t>的裝置</a:t>
            </a:r>
            <a:r>
              <a:rPr lang="en-US" sz="1199" dirty="0">
                <a:gradFill>
                  <a:gsLst>
                    <a:gs pos="2917">
                      <a:srgbClr val="68217A"/>
                    </a:gs>
                    <a:gs pos="30000">
                      <a:srgbClr val="68217A"/>
                    </a:gs>
                  </a:gsLst>
                  <a:lin ang="5400000" scaled="0"/>
                </a:gradFill>
                <a:ea typeface="MS PGothic" charset="0"/>
                <a:cs typeface="MS PGothic" charset="0"/>
              </a:rPr>
              <a:t/>
            </a:r>
            <a:br>
              <a:rPr lang="en-US" sz="1199" dirty="0">
                <a:gradFill>
                  <a:gsLst>
                    <a:gs pos="2917">
                      <a:srgbClr val="68217A"/>
                    </a:gs>
                    <a:gs pos="30000">
                      <a:srgbClr val="68217A"/>
                    </a:gs>
                  </a:gsLst>
                  <a:lin ang="5400000" scaled="0"/>
                </a:gradFill>
                <a:ea typeface="MS PGothic" charset="0"/>
                <a:cs typeface="MS PGothic" charset="0"/>
              </a:rPr>
            </a:br>
            <a:r>
              <a:rPr lang="en-US" sz="1199"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14135" y="5690915"/>
            <a:ext cx="1553854" cy="54842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t" anchorCtr="0" forceAA="0" compatLnSpc="1">
            <a:prstTxWarp prst="textNoShape">
              <a:avLst/>
            </a:prstTxWarp>
            <a:noAutofit/>
          </a:bodyPr>
          <a:lstStyle/>
          <a:p>
            <a:pPr>
              <a:lnSpc>
                <a:spcPct val="90000"/>
              </a:lnSpc>
              <a:spcAft>
                <a:spcPts val="600"/>
              </a:spcAft>
            </a:pPr>
            <a:r>
              <a:rPr lang="zh-TW" altLang="en-US" sz="1199" dirty="0">
                <a:gradFill>
                  <a:gsLst>
                    <a:gs pos="2917">
                      <a:srgbClr val="68217A"/>
                    </a:gs>
                    <a:gs pos="30000">
                      <a:srgbClr val="68217A"/>
                    </a:gs>
                  </a:gsLst>
                  <a:lin ang="5400000" scaled="0"/>
                </a:gradFill>
                <a:ea typeface="MS PGothic" charset="0"/>
                <a:cs typeface="MS PGothic" charset="0"/>
              </a:rPr>
              <a:t>低功耗裝置</a:t>
            </a:r>
            <a:r>
              <a:rPr lang="en-US" sz="1199" dirty="0">
                <a:gradFill>
                  <a:gsLst>
                    <a:gs pos="2917">
                      <a:srgbClr val="68217A"/>
                    </a:gs>
                    <a:gs pos="30000">
                      <a:srgbClr val="68217A"/>
                    </a:gs>
                  </a:gsLst>
                  <a:lin ang="5400000" scaled="0"/>
                </a:gradFill>
                <a:ea typeface="MS PGothic" charset="0"/>
                <a:cs typeface="MS PGothic" charset="0"/>
              </a:rPr>
              <a:t> (RTOS)</a:t>
            </a:r>
          </a:p>
        </p:txBody>
      </p:sp>
      <p:grpSp>
        <p:nvGrpSpPr>
          <p:cNvPr id="6" name="Group 5"/>
          <p:cNvGrpSpPr/>
          <p:nvPr/>
        </p:nvGrpSpPr>
        <p:grpSpPr>
          <a:xfrm>
            <a:off x="10564666" y="2116449"/>
            <a:ext cx="1336969" cy="3160509"/>
            <a:chOff x="10566422" y="1941221"/>
            <a:chExt cx="1337508" cy="3161782"/>
          </a:xfrm>
        </p:grpSpPr>
        <p:grpSp>
          <p:nvGrpSpPr>
            <p:cNvPr id="3" name="Group 2"/>
            <p:cNvGrpSpPr/>
            <p:nvPr/>
          </p:nvGrpSpPr>
          <p:grpSpPr>
            <a:xfrm>
              <a:off x="10838794" y="3133356"/>
              <a:ext cx="915922" cy="935426"/>
              <a:chOff x="10838794" y="3103906"/>
              <a:chExt cx="915922" cy="935426"/>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2271" tIns="41136" rIns="82271" bIns="41136" numCol="1" anchor="t" anchorCtr="0" compatLnSpc="1">
                <a:prstTxWarp prst="textNoShape">
                  <a:avLst/>
                </a:prstTxWarp>
              </a:bodyPr>
              <a:lstStyle/>
              <a:p>
                <a:endParaRPr lang="en-US" sz="1599" dirty="0">
                  <a:solidFill>
                    <a:srgbClr val="FFFFFF"/>
                  </a:solidFill>
                </a:endParaRPr>
              </a:p>
            </p:txBody>
          </p:sp>
          <p:sp>
            <p:nvSpPr>
              <p:cNvPr id="210" name="TextBox 209"/>
              <p:cNvSpPr txBox="1"/>
              <p:nvPr/>
            </p:nvSpPr>
            <p:spPr>
              <a:xfrm>
                <a:off x="10838794" y="3841624"/>
                <a:ext cx="915922" cy="197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zh-TW" altLang="en-US" sz="1399" dirty="0">
                    <a:gradFill>
                      <a:gsLst>
                        <a:gs pos="2917">
                          <a:srgbClr val="68217A"/>
                        </a:gs>
                        <a:gs pos="30000">
                          <a:srgbClr val="68217A"/>
                        </a:gs>
                      </a:gsLst>
                      <a:lin ang="5400000" scaled="0"/>
                    </a:gradFill>
                  </a:rPr>
                  <a:t>搜尋與查詢</a:t>
                </a:r>
                <a:endParaRPr lang="en-US" sz="1399" dirty="0">
                  <a:gradFill>
                    <a:gsLst>
                      <a:gs pos="2917">
                        <a:srgbClr val="68217A"/>
                      </a:gs>
                      <a:gs pos="30000">
                        <a:srgbClr val="68217A"/>
                      </a:gs>
                    </a:gsLst>
                    <a:lin ang="5400000" scaled="0"/>
                  </a:gradFill>
                </a:endParaRPr>
              </a:p>
            </p:txBody>
          </p:sp>
        </p:grpSp>
        <p:grpSp>
          <p:nvGrpSpPr>
            <p:cNvPr id="2" name="Group 1"/>
            <p:cNvGrpSpPr/>
            <p:nvPr/>
          </p:nvGrpSpPr>
          <p:grpSpPr>
            <a:xfrm>
              <a:off x="10608359" y="4144657"/>
              <a:ext cx="1295571" cy="958346"/>
              <a:chOff x="10608359" y="4144657"/>
              <a:chExt cx="1295571" cy="958346"/>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91403" tIns="45701" rIns="91403" bIns="45701" numCol="1" anchor="t" anchorCtr="0" compatLnSpc="1">
                <a:prstTxWarp prst="textNoShape">
                  <a:avLst/>
                </a:prstTxWarp>
              </a:bodyPr>
              <a:lstStyle/>
              <a:p>
                <a:endParaRPr lang="en-US" sz="1799">
                  <a:solidFill>
                    <a:srgbClr val="FFFFFF"/>
                  </a:solidFill>
                </a:endParaRPr>
              </a:p>
            </p:txBody>
          </p:sp>
          <p:sp>
            <p:nvSpPr>
              <p:cNvPr id="212" name="TextBox 211"/>
              <p:cNvSpPr txBox="1"/>
              <p:nvPr/>
            </p:nvSpPr>
            <p:spPr>
              <a:xfrm>
                <a:off x="10608359" y="4905295"/>
                <a:ext cx="1295571" cy="19770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zh-TW" altLang="en-US" sz="1399" dirty="0">
                    <a:gradFill>
                      <a:gsLst>
                        <a:gs pos="2917">
                          <a:srgbClr val="68217A"/>
                        </a:gs>
                        <a:gs pos="30000">
                          <a:srgbClr val="68217A"/>
                        </a:gs>
                      </a:gsLst>
                      <a:lin ang="5400000" scaled="0"/>
                    </a:gradFill>
                  </a:rPr>
                  <a:t>資料分析</a:t>
                </a:r>
                <a:r>
                  <a:rPr lang="en-US" sz="1399" dirty="0">
                    <a:gradFill>
                      <a:gsLst>
                        <a:gs pos="2917">
                          <a:srgbClr val="68217A"/>
                        </a:gs>
                        <a:gs pos="30000">
                          <a:srgbClr val="68217A"/>
                        </a:gs>
                      </a:gsLst>
                      <a:lin ang="5400000" scaled="0"/>
                    </a:gradFill>
                  </a:rPr>
                  <a:t> (Excel)</a:t>
                </a:r>
              </a:p>
            </p:txBody>
          </p:sp>
        </p:grpSp>
        <p:grpSp>
          <p:nvGrpSpPr>
            <p:cNvPr id="5" name="Group 4"/>
            <p:cNvGrpSpPr/>
            <p:nvPr/>
          </p:nvGrpSpPr>
          <p:grpSpPr>
            <a:xfrm>
              <a:off x="10566422" y="1941221"/>
              <a:ext cx="1176502" cy="1055579"/>
              <a:chOff x="10566422" y="1941221"/>
              <a:chExt cx="1176502" cy="105557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91403" tIns="45701" rIns="91403" bIns="45701" numCol="1" anchor="t" anchorCtr="0" compatLnSpc="1">
                <a:prstTxWarp prst="textNoShape">
                  <a:avLst/>
                </a:prstTxWarp>
              </a:bodyPr>
              <a:lstStyle/>
              <a:p>
                <a:endParaRPr lang="en-US" sz="1799">
                  <a:solidFill>
                    <a:srgbClr val="FFFFFF"/>
                  </a:solidFill>
                </a:endParaRPr>
              </a:p>
            </p:txBody>
          </p:sp>
          <p:sp>
            <p:nvSpPr>
              <p:cNvPr id="214" name="TextBox 213"/>
              <p:cNvSpPr txBox="1"/>
              <p:nvPr/>
            </p:nvSpPr>
            <p:spPr>
              <a:xfrm>
                <a:off x="10566422" y="2601384"/>
                <a:ext cx="1176502" cy="39541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algn="ctr"/>
                <a:r>
                  <a:rPr lang="en-US" sz="1399" dirty="0">
                    <a:gradFill>
                      <a:gsLst>
                        <a:gs pos="2917">
                          <a:srgbClr val="68217A"/>
                        </a:gs>
                        <a:gs pos="30000">
                          <a:srgbClr val="68217A"/>
                        </a:gs>
                      </a:gsLst>
                      <a:lin ang="5400000" scaled="0"/>
                    </a:gradFill>
                  </a:rPr>
                  <a:t>Web/</a:t>
                </a:r>
                <a:r>
                  <a:rPr lang="zh-TW" altLang="en-US" sz="1399" dirty="0">
                    <a:gradFill>
                      <a:gsLst>
                        <a:gs pos="2917">
                          <a:srgbClr val="68217A"/>
                        </a:gs>
                        <a:gs pos="30000">
                          <a:srgbClr val="68217A"/>
                        </a:gs>
                      </a:gsLst>
                      <a:lin ang="5400000" scaled="0"/>
                    </a:gradFill>
                  </a:rPr>
                  <a:t>應用程式</a:t>
                </a:r>
                <a:r>
                  <a:rPr lang="en-US" sz="1399" dirty="0">
                    <a:gradFill>
                      <a:gsLst>
                        <a:gs pos="2917">
                          <a:srgbClr val="68217A"/>
                        </a:gs>
                        <a:gs pos="30000">
                          <a:srgbClr val="68217A"/>
                        </a:gs>
                      </a:gsLst>
                      <a:lin ang="5400000" scaled="0"/>
                    </a:gradFill>
                  </a:rPr>
                  <a:t/>
                </a:r>
                <a:br>
                  <a:rPr lang="en-US" sz="1399" dirty="0">
                    <a:gradFill>
                      <a:gsLst>
                        <a:gs pos="2917">
                          <a:srgbClr val="68217A"/>
                        </a:gs>
                        <a:gs pos="30000">
                          <a:srgbClr val="68217A"/>
                        </a:gs>
                      </a:gsLst>
                      <a:lin ang="5400000" scaled="0"/>
                    </a:gradFill>
                  </a:rPr>
                </a:br>
                <a:r>
                  <a:rPr lang="zh-TW" altLang="en-US" sz="1399" dirty="0">
                    <a:gradFill>
                      <a:gsLst>
                        <a:gs pos="2917">
                          <a:srgbClr val="68217A"/>
                        </a:gs>
                        <a:gs pos="30000">
                          <a:srgbClr val="68217A"/>
                        </a:gs>
                      </a:gsLst>
                      <a:lin ang="5400000" scaled="0"/>
                    </a:gradFill>
                  </a:rPr>
                  <a:t>儀表板</a:t>
                </a:r>
                <a:endParaRPr lang="en-US" sz="1399" dirty="0">
                  <a:gradFill>
                    <a:gsLst>
                      <a:gs pos="2917">
                        <a:srgbClr val="68217A"/>
                      </a:gs>
                      <a:gs pos="30000">
                        <a:srgbClr val="68217A"/>
                      </a:gs>
                    </a:gsLst>
                    <a:lin ang="5400000" scaled="0"/>
                  </a:gradFill>
                </a:endParaRPr>
              </a:p>
            </p:txBody>
          </p:sp>
        </p:grpSp>
      </p:grpSp>
      <p:sp>
        <p:nvSpPr>
          <p:cNvPr id="225" name="Freeform 38"/>
          <p:cNvSpPr>
            <a:spLocks noEditPoints="1"/>
          </p:cNvSpPr>
          <p:nvPr/>
        </p:nvSpPr>
        <p:spPr bwMode="auto">
          <a:xfrm>
            <a:off x="9188526" y="2837591"/>
            <a:ext cx="826085" cy="2924903"/>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solidFill>
                <a:srgbClr val="FFFFFF"/>
              </a:solidFill>
            </a:endParaRPr>
          </a:p>
        </p:txBody>
      </p:sp>
      <p:grpSp>
        <p:nvGrpSpPr>
          <p:cNvPr id="226" name="Group 225"/>
          <p:cNvGrpSpPr/>
          <p:nvPr/>
        </p:nvGrpSpPr>
        <p:grpSpPr>
          <a:xfrm>
            <a:off x="8137685" y="2974703"/>
            <a:ext cx="1188242" cy="2650678"/>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0" rIns="0" bIns="0" numCol="1" spcCol="0" rtlCol="0" fromWordArt="0" anchor="ctr" anchorCtr="0" forceAA="0" compatLnSpc="1">
              <a:prstTxWarp prst="textNoShape">
                <a:avLst/>
              </a:prstTxWarp>
              <a:noAutofit/>
            </a:bodyPr>
            <a:lstStyle/>
            <a:p>
              <a:pPr defTabSz="931937">
                <a:lnSpc>
                  <a:spcPct val="90000"/>
                </a:lnSpc>
              </a:pPr>
              <a:r>
                <a:rPr lang="en-US" sz="1199"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0" rIns="0" bIns="0" numCol="1" spcCol="0" rtlCol="0" fromWordArt="0" anchor="ctr" anchorCtr="0" forceAA="0" compatLnSpc="1">
              <a:prstTxWarp prst="textNoShape">
                <a:avLst/>
              </a:prstTxWarp>
              <a:noAutofit/>
            </a:bodyPr>
            <a:lstStyle/>
            <a:p>
              <a:pPr defTabSz="931937">
                <a:lnSpc>
                  <a:spcPct val="90000"/>
                </a:lnSpc>
              </a:pPr>
              <a:r>
                <a:rPr lang="en-US" sz="1199"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0" rIns="0" bIns="0" numCol="1" spcCol="0" rtlCol="0" fromWordArt="0" anchor="ctr" anchorCtr="0" forceAA="0" compatLnSpc="1">
              <a:prstTxWarp prst="textNoShape">
                <a:avLst/>
              </a:prstTxWarp>
              <a:noAutofit/>
            </a:bodyPr>
            <a:lstStyle/>
            <a:p>
              <a:pPr defTabSz="931937">
                <a:lnSpc>
                  <a:spcPct val="90000"/>
                </a:lnSpc>
              </a:pPr>
              <a:r>
                <a:rPr lang="en-US" sz="1199"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0" rIns="0" bIns="0" numCol="1" spcCol="0" rtlCol="0" fromWordArt="0" anchor="ctr" anchorCtr="0" forceAA="0" compatLnSpc="1">
              <a:prstTxWarp prst="textNoShape">
                <a:avLst/>
              </a:prstTxWarp>
              <a:noAutofit/>
            </a:bodyPr>
            <a:lstStyle/>
            <a:p>
              <a:pPr defTabSz="931937">
                <a:lnSpc>
                  <a:spcPct val="90000"/>
                </a:lnSpc>
              </a:pPr>
              <a:r>
                <a:rPr lang="en-US" sz="1199" dirty="0" err="1">
                  <a:gradFill>
                    <a:gsLst>
                      <a:gs pos="0">
                        <a:srgbClr val="FFFFFF"/>
                      </a:gs>
                      <a:gs pos="100000">
                        <a:srgbClr val="FFFFFF"/>
                      </a:gs>
                    </a:gsLst>
                    <a:lin ang="5400000" scaled="1"/>
                  </a:gradFill>
                  <a:ea typeface="Segoe UI" pitchFamily="34" charset="0"/>
                  <a:cs typeface="Segoe UI" pitchFamily="34" charset="0"/>
                </a:rPr>
                <a:t>HDInsight</a:t>
              </a:r>
              <a:endParaRPr lang="en-US" sz="1199"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53646" y="2724658"/>
            <a:ext cx="3119352" cy="115478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824330" y="4045679"/>
            <a:ext cx="660217"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67989" y="3808130"/>
            <a:ext cx="660217"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86429" y="4543301"/>
            <a:ext cx="2482581" cy="69056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212375" y="4741184"/>
            <a:ext cx="1341441" cy="97371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67987" y="5984204"/>
            <a:ext cx="45701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871980" y="3647674"/>
            <a:ext cx="731226" cy="36561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871979" y="4616358"/>
            <a:ext cx="411314" cy="27420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475462" y="2584890"/>
            <a:ext cx="1544530" cy="1592048"/>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1" rIns="0" bIns="0" numCol="1" spcCol="0" rtlCol="0" fromWordArt="0" anchor="t" anchorCtr="0" forceAA="0" compatLnSpc="1">
            <a:prstTxWarp prst="textNoShape">
              <a:avLst/>
            </a:prstTxWarp>
            <a:noAutofit/>
          </a:bodyPr>
          <a:lstStyle/>
          <a:p>
            <a:pPr algn="ctr" defTabSz="931937">
              <a:lnSpc>
                <a:spcPct val="90000"/>
              </a:lnSpc>
            </a:pPr>
            <a:r>
              <a:rPr lang="zh-TW" altLang="en-US" sz="1599" dirty="0">
                <a:gradFill>
                  <a:gsLst>
                    <a:gs pos="0">
                      <a:srgbClr val="FFFFFF"/>
                    </a:gs>
                    <a:gs pos="100000">
                      <a:srgbClr val="FFFFFF"/>
                    </a:gs>
                  </a:gsLst>
                  <a:lin ang="5400000" scaled="1"/>
                </a:gradFill>
                <a:ea typeface="Segoe UI" pitchFamily="34" charset="0"/>
                <a:cs typeface="Segoe UI" pitchFamily="34" charset="0"/>
              </a:rPr>
              <a:t>串流分析</a:t>
            </a:r>
            <a:endParaRPr lang="en-US" sz="1599" dirty="0">
              <a:gradFill>
                <a:gsLst>
                  <a:gs pos="0">
                    <a:srgbClr val="FFFFFF"/>
                  </a:gs>
                  <a:gs pos="100000">
                    <a:srgbClr val="FFFFFF"/>
                  </a:gs>
                </a:gsLst>
                <a:lin ang="5400000" scaled="1"/>
              </a:gradFill>
              <a:ea typeface="Segoe UI" pitchFamily="34" charset="0"/>
              <a:cs typeface="Segoe UI" pitchFamily="34" charset="0"/>
            </a:endParaRPr>
          </a:p>
        </p:txBody>
      </p:sp>
      <p:pic>
        <p:nvPicPr>
          <p:cNvPr id="78" name="Picture 77"/>
          <p:cNvPicPr/>
          <p:nvPr/>
        </p:nvPicPr>
        <p:blipFill rotWithShape="1">
          <a:blip r:embed="rId3"/>
          <a:srcRect r="74054"/>
          <a:stretch/>
        </p:blipFill>
        <p:spPr>
          <a:xfrm>
            <a:off x="6879565" y="3278919"/>
            <a:ext cx="642295" cy="743092"/>
          </a:xfrm>
          <a:prstGeom prst="rect">
            <a:avLst/>
          </a:prstGeom>
          <a:solidFill>
            <a:srgbClr val="FF0000"/>
          </a:solidFill>
        </p:spPr>
      </p:pic>
      <p:sp>
        <p:nvSpPr>
          <p:cNvPr id="79" name="Freeform 43"/>
          <p:cNvSpPr>
            <a:spLocks noChangeAspect="1" noEditPoints="1"/>
          </p:cNvSpPr>
          <p:nvPr/>
        </p:nvSpPr>
        <p:spPr bwMode="black">
          <a:xfrm>
            <a:off x="11048685" y="5353836"/>
            <a:ext cx="455433" cy="877940"/>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91403" tIns="45701" rIns="91403" bIns="45701" numCol="1" anchor="t" anchorCtr="0" compatLnSpc="1">
            <a:prstTxWarp prst="textNoShape">
              <a:avLst/>
            </a:prstTxWarp>
          </a:bodyPr>
          <a:lstStyle/>
          <a:p>
            <a:endParaRPr lang="en-US" sz="1799">
              <a:solidFill>
                <a:srgbClr val="FFFFFF"/>
              </a:solidFill>
            </a:endParaRPr>
          </a:p>
        </p:txBody>
      </p:sp>
      <p:sp>
        <p:nvSpPr>
          <p:cNvPr id="81" name="TextBox 80"/>
          <p:cNvSpPr txBox="1"/>
          <p:nvPr/>
        </p:nvSpPr>
        <p:spPr>
          <a:xfrm>
            <a:off x="10752085" y="6265787"/>
            <a:ext cx="1098663" cy="19762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zh-TW" altLang="en-US" sz="1399" dirty="0">
                <a:gradFill>
                  <a:gsLst>
                    <a:gs pos="2917">
                      <a:srgbClr val="68217A"/>
                    </a:gs>
                    <a:gs pos="30000">
                      <a:srgbClr val="68217A"/>
                    </a:gs>
                  </a:gsLst>
                  <a:lin ang="5400000" scaled="0"/>
                </a:gradFill>
              </a:rPr>
              <a:t>觸發裝置反應</a:t>
            </a:r>
            <a:endParaRPr lang="en-US" sz="1399" dirty="0">
              <a:gradFill>
                <a:gsLst>
                  <a:gs pos="2917">
                    <a:srgbClr val="68217A"/>
                  </a:gs>
                  <a:gs pos="30000">
                    <a:srgbClr val="68217A"/>
                  </a:gs>
                </a:gsLst>
                <a:lin ang="5400000" scaled="0"/>
              </a:gradFill>
            </a:endParaRPr>
          </a:p>
        </p:txBody>
      </p:sp>
    </p:spTree>
    <p:extLst>
      <p:ext uri="{BB962C8B-B14F-4D97-AF65-F5344CB8AC3E}">
        <p14:creationId xmlns:p14="http://schemas.microsoft.com/office/powerpoint/2010/main" val="3870630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282828"/>
        </a:solidFill>
        <a:effectLst/>
      </p:bgPr>
    </p:bg>
    <p:spTree>
      <p:nvGrpSpPr>
        <p:cNvPr id="1" name=""/>
        <p:cNvGrpSpPr/>
        <p:nvPr/>
      </p:nvGrpSpPr>
      <p:grpSpPr>
        <a:xfrm>
          <a:off x="0" y="0"/>
          <a:ext cx="0" cy="0"/>
          <a:chOff x="0" y="0"/>
          <a:chExt cx="0" cy="0"/>
        </a:xfrm>
      </p:grpSpPr>
      <p:sp>
        <p:nvSpPr>
          <p:cNvPr id="95" name="Title 1"/>
          <p:cNvSpPr txBox="1">
            <a:spLocks/>
          </p:cNvSpPr>
          <p:nvPr/>
        </p:nvSpPr>
        <p:spPr>
          <a:xfrm>
            <a:off x="522288" y="2816225"/>
            <a:ext cx="11079162" cy="92233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6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Section Title </a:t>
            </a:r>
          </a:p>
        </p:txBody>
      </p:sp>
    </p:spTree>
    <p:extLst>
      <p:ext uri="{BB962C8B-B14F-4D97-AF65-F5344CB8AC3E}">
        <p14:creationId xmlns:p14="http://schemas.microsoft.com/office/powerpoint/2010/main" val="1160524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sp>
        <p:nvSpPr>
          <p:cNvPr id="95" name="Title 1"/>
          <p:cNvSpPr txBox="1">
            <a:spLocks/>
          </p:cNvSpPr>
          <p:nvPr/>
        </p:nvSpPr>
        <p:spPr>
          <a:xfrm>
            <a:off x="522288" y="2816225"/>
            <a:ext cx="11079162" cy="92233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defRPr/>
            </a:pPr>
            <a:r>
              <a:rPr sz="6600">
                <a:solidFill>
                  <a:schemeClr val="tx1"/>
                </a:solidFill>
              </a:rPr>
              <a:t>Section Title </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95" name="Title 1"/>
          <p:cNvSpPr txBox="1">
            <a:spLocks/>
          </p:cNvSpPr>
          <p:nvPr/>
        </p:nvSpPr>
        <p:spPr>
          <a:xfrm>
            <a:off x="522288" y="2816225"/>
            <a:ext cx="11079162" cy="92233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defRPr/>
            </a:pPr>
            <a:r>
              <a:rPr sz="6600">
                <a:solidFill>
                  <a:schemeClr val="bg1">
                    <a:lumMod val="60000"/>
                    <a:lumOff val="40000"/>
                  </a:schemeClr>
                </a:solidFill>
              </a:rPr>
              <a:t>Section Title </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grpSp>
        <p:nvGrpSpPr>
          <p:cNvPr id="71" name="Group 5"/>
          <p:cNvGrpSpPr/>
          <p:nvPr/>
        </p:nvGrpSpPr>
        <p:grpSpPr>
          <a:xfrm>
            <a:off x="1961447" y="1254181"/>
            <a:ext cx="7665409" cy="4491120"/>
            <a:chOff x="2001299" y="1278255"/>
            <a:chExt cx="7821153" cy="4582370"/>
          </a:xfrm>
        </p:grpSpPr>
        <p:sp>
          <p:nvSpPr>
            <p:cNvPr id="72" name="Oval 28"/>
            <p:cNvSpPr/>
            <p:nvPr/>
          </p:nvSpPr>
          <p:spPr bwMode="auto">
            <a:xfrm>
              <a:off x="7758465" y="390197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Oval 37"/>
            <p:cNvSpPr/>
            <p:nvPr/>
          </p:nvSpPr>
          <p:spPr bwMode="auto">
            <a:xfrm>
              <a:off x="7851456" y="309904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Oval 44"/>
            <p:cNvSpPr/>
            <p:nvPr/>
          </p:nvSpPr>
          <p:spPr bwMode="auto">
            <a:xfrm>
              <a:off x="8046005" y="259822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Oval 47"/>
            <p:cNvSpPr/>
            <p:nvPr/>
          </p:nvSpPr>
          <p:spPr bwMode="auto">
            <a:xfrm>
              <a:off x="7302703" y="348804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Oval 48"/>
            <p:cNvSpPr/>
            <p:nvPr/>
          </p:nvSpPr>
          <p:spPr bwMode="auto">
            <a:xfrm>
              <a:off x="7026517" y="350923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Oval 49"/>
            <p:cNvSpPr/>
            <p:nvPr/>
          </p:nvSpPr>
          <p:spPr bwMode="auto">
            <a:xfrm>
              <a:off x="5745685" y="243092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Oval 50"/>
            <p:cNvSpPr/>
            <p:nvPr/>
          </p:nvSpPr>
          <p:spPr bwMode="auto">
            <a:xfrm>
              <a:off x="5432797" y="2405414"/>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Oval 51"/>
            <p:cNvSpPr/>
            <p:nvPr/>
          </p:nvSpPr>
          <p:spPr bwMode="auto">
            <a:xfrm>
              <a:off x="4672655" y="432117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Oval 52"/>
            <p:cNvSpPr/>
            <p:nvPr/>
          </p:nvSpPr>
          <p:spPr bwMode="auto">
            <a:xfrm>
              <a:off x="3960967" y="286778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Oval 53"/>
            <p:cNvSpPr/>
            <p:nvPr/>
          </p:nvSpPr>
          <p:spPr bwMode="auto">
            <a:xfrm>
              <a:off x="3729860" y="289903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Oval 54"/>
            <p:cNvSpPr/>
            <p:nvPr/>
          </p:nvSpPr>
          <p:spPr bwMode="auto">
            <a:xfrm>
              <a:off x="3824314" y="2554230"/>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Oval 55"/>
            <p:cNvSpPr/>
            <p:nvPr/>
          </p:nvSpPr>
          <p:spPr bwMode="auto">
            <a:xfrm>
              <a:off x="3567367" y="25854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Oval 56"/>
            <p:cNvSpPr/>
            <p:nvPr/>
          </p:nvSpPr>
          <p:spPr bwMode="auto">
            <a:xfrm>
              <a:off x="4140888" y="276535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Oval 57"/>
            <p:cNvSpPr/>
            <p:nvPr/>
          </p:nvSpPr>
          <p:spPr bwMode="auto">
            <a:xfrm>
              <a:off x="3387492" y="30723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Oval 58"/>
            <p:cNvSpPr/>
            <p:nvPr/>
          </p:nvSpPr>
          <p:spPr bwMode="auto">
            <a:xfrm>
              <a:off x="3006564" y="277266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Oval 26"/>
            <p:cNvSpPr/>
            <p:nvPr/>
          </p:nvSpPr>
          <p:spPr bwMode="auto">
            <a:xfrm>
              <a:off x="8604852" y="295334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Oval 29"/>
            <p:cNvSpPr/>
            <p:nvPr/>
          </p:nvSpPr>
          <p:spPr bwMode="auto">
            <a:xfrm>
              <a:off x="8424931" y="309935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Oval 30"/>
            <p:cNvSpPr/>
            <p:nvPr/>
          </p:nvSpPr>
          <p:spPr bwMode="auto">
            <a:xfrm>
              <a:off x="8722951" y="4587657"/>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Oval 31"/>
            <p:cNvSpPr/>
            <p:nvPr/>
          </p:nvSpPr>
          <p:spPr bwMode="auto">
            <a:xfrm>
              <a:off x="8734094" y="494506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Oval 40"/>
            <p:cNvSpPr/>
            <p:nvPr/>
          </p:nvSpPr>
          <p:spPr bwMode="auto">
            <a:xfrm>
              <a:off x="8110725" y="337999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Oval 41"/>
            <p:cNvSpPr/>
            <p:nvPr/>
          </p:nvSpPr>
          <p:spPr bwMode="auto">
            <a:xfrm>
              <a:off x="3459833" y="279037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93" name="Picture 105"/>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2001299" y="1278255"/>
              <a:ext cx="7821153" cy="4582370"/>
            </a:xfrm>
            <a:prstGeom prst="rect">
              <a:avLst/>
            </a:prstGeom>
          </p:spPr>
        </p:pic>
      </p:grpSp>
      <p:sp>
        <p:nvSpPr>
          <p:cNvPr id="94" name="TextBox 12"/>
          <p:cNvSpPr txBox="1"/>
          <p:nvPr/>
        </p:nvSpPr>
        <p:spPr>
          <a:xfrm>
            <a:off x="207398" y="3546637"/>
            <a:ext cx="2170479" cy="1506579"/>
          </a:xfrm>
          <a:prstGeom prst="rect">
            <a:avLst/>
          </a:prstGeom>
          <a:noFill/>
        </p:spPr>
        <p:txBody>
          <a:bodyPr wrap="none" lIns="277819" tIns="277819" rIns="277819" bIns="277819" rtlCol="0">
            <a:spAutoFit/>
          </a:bodyPr>
          <a:lstStyle/>
          <a:p>
            <a:pPr defTabSz="914180">
              <a:lnSpc>
                <a:spcPct val="90000"/>
              </a:lnSpc>
              <a:spcAft>
                <a:spcPts val="588"/>
              </a:spcAft>
            </a:pPr>
            <a:r>
              <a:rPr lang="zh-TW" altLang="en-US" sz="3136" dirty="0">
                <a:gradFill>
                  <a:gsLst>
                    <a:gs pos="2917">
                      <a:srgbClr val="ECECEC"/>
                    </a:gs>
                    <a:gs pos="30000">
                      <a:srgbClr val="ECECEC"/>
                    </a:gs>
                  </a:gsLst>
                  <a:lin ang="5400000" scaled="0"/>
                </a:gradFill>
                <a:latin typeface="Segoe UI Light"/>
              </a:rPr>
              <a:t>資料</a:t>
            </a:r>
            <a:r>
              <a:rPr lang="zh-TW" altLang="en-US" sz="3136" dirty="0" smtClean="0">
                <a:gradFill>
                  <a:gsLst>
                    <a:gs pos="2917">
                      <a:srgbClr val="ECECEC"/>
                    </a:gs>
                    <a:gs pos="30000">
                      <a:srgbClr val="ECECEC"/>
                    </a:gs>
                  </a:gsLst>
                  <a:lin ang="5400000" scaled="0"/>
                </a:gradFill>
                <a:latin typeface="Segoe UI Light"/>
              </a:rPr>
              <a:t>中心</a:t>
            </a:r>
            <a:endParaRPr lang="en-US" altLang="zh-TW" sz="3136" dirty="0" smtClean="0">
              <a:gradFill>
                <a:gsLst>
                  <a:gs pos="2917">
                    <a:srgbClr val="ECECEC"/>
                  </a:gs>
                  <a:gs pos="30000">
                    <a:srgbClr val="ECECEC"/>
                  </a:gs>
                </a:gsLst>
                <a:lin ang="5400000" scaled="0"/>
              </a:gradFill>
              <a:latin typeface="Segoe UI Light"/>
            </a:endParaRPr>
          </a:p>
          <a:p>
            <a:pPr defTabSz="914180">
              <a:lnSpc>
                <a:spcPct val="90000"/>
              </a:lnSpc>
              <a:spcAft>
                <a:spcPts val="588"/>
              </a:spcAft>
            </a:pPr>
            <a:r>
              <a:rPr lang="zh-TW" altLang="en-US" sz="3136" dirty="0" smtClean="0">
                <a:gradFill>
                  <a:gsLst>
                    <a:gs pos="2917">
                      <a:srgbClr val="ECECEC"/>
                    </a:gs>
                    <a:gs pos="30000">
                      <a:srgbClr val="ECECEC"/>
                    </a:gs>
                  </a:gsLst>
                  <a:lin ang="5400000" scaled="0"/>
                </a:gradFill>
                <a:latin typeface="Segoe UI Light"/>
              </a:rPr>
              <a:t>遍佈全球</a:t>
            </a:r>
            <a:endParaRPr lang="en-US" altLang="zh-TW" sz="3136" dirty="0">
              <a:gradFill>
                <a:gsLst>
                  <a:gs pos="2917">
                    <a:srgbClr val="ECECEC"/>
                  </a:gs>
                  <a:gs pos="30000">
                    <a:srgbClr val="ECECEC"/>
                  </a:gs>
                </a:gsLst>
                <a:lin ang="5400000" scaled="0"/>
              </a:gradFill>
              <a:latin typeface="Segoe UI Light"/>
            </a:endParaRPr>
          </a:p>
        </p:txBody>
      </p:sp>
      <p:grpSp>
        <p:nvGrpSpPr>
          <p:cNvPr id="96" name="Group 6"/>
          <p:cNvGrpSpPr/>
          <p:nvPr/>
        </p:nvGrpSpPr>
        <p:grpSpPr>
          <a:xfrm>
            <a:off x="498689" y="4916233"/>
            <a:ext cx="2074081" cy="452472"/>
            <a:chOff x="508821" y="5014712"/>
            <a:chExt cx="2116222" cy="461665"/>
          </a:xfrm>
        </p:grpSpPr>
        <p:sp>
          <p:nvSpPr>
            <p:cNvPr id="97" name="Oval 3"/>
            <p:cNvSpPr/>
            <p:nvPr/>
          </p:nvSpPr>
          <p:spPr bwMode="auto">
            <a:xfrm>
              <a:off x="508821" y="5119266"/>
              <a:ext cx="250277" cy="2502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TextBox 4"/>
            <p:cNvSpPr txBox="1"/>
            <p:nvPr/>
          </p:nvSpPr>
          <p:spPr>
            <a:xfrm>
              <a:off x="683678" y="5014712"/>
              <a:ext cx="1941365" cy="461665"/>
            </a:xfrm>
            <a:prstGeom prst="rect">
              <a:avLst/>
            </a:prstGeom>
            <a:noFill/>
          </p:spPr>
          <p:txBody>
            <a:bodyPr wrap="none" lIns="179238" tIns="143391" rIns="179238" bIns="143391" rtlCol="0">
              <a:spAutoFit/>
            </a:bodyPr>
            <a:lstStyle/>
            <a:p>
              <a:pPr defTabSz="914180">
                <a:lnSpc>
                  <a:spcPct val="90000"/>
                </a:lnSpc>
                <a:spcAft>
                  <a:spcPts val="588"/>
                </a:spcAft>
              </a:pPr>
              <a:r>
                <a:rPr lang="en-US" sz="1176" dirty="0">
                  <a:solidFill>
                    <a:srgbClr val="FFFFFF">
                      <a:lumMod val="85000"/>
                    </a:srgbClr>
                  </a:solidFill>
                  <a:latin typeface="Segoe UI"/>
                </a:rPr>
                <a:t>Azure compute regions</a:t>
              </a:r>
            </a:p>
          </p:txBody>
        </p:sp>
      </p:grpSp>
      <p:grpSp>
        <p:nvGrpSpPr>
          <p:cNvPr id="99" name="Group 33"/>
          <p:cNvGrpSpPr/>
          <p:nvPr/>
        </p:nvGrpSpPr>
        <p:grpSpPr>
          <a:xfrm>
            <a:off x="8702540" y="1380"/>
            <a:ext cx="3491035" cy="6855242"/>
            <a:chOff x="7918451" y="0"/>
            <a:chExt cx="4270036" cy="6994525"/>
          </a:xfrm>
        </p:grpSpPr>
        <p:sp>
          <p:nvSpPr>
            <p:cNvPr id="100" name="Rectangle 35"/>
            <p:cNvSpPr/>
            <p:nvPr/>
          </p:nvSpPr>
          <p:spPr bwMode="auto">
            <a:xfrm>
              <a:off x="7918451" y="0"/>
              <a:ext cx="4270036"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TextBox 36"/>
            <p:cNvSpPr txBox="1"/>
            <p:nvPr/>
          </p:nvSpPr>
          <p:spPr>
            <a:xfrm>
              <a:off x="7933142" y="1321188"/>
              <a:ext cx="2505794" cy="2165185"/>
            </a:xfrm>
            <a:prstGeom prst="rect">
              <a:avLst/>
            </a:prstGeom>
            <a:noFill/>
          </p:spPr>
          <p:txBody>
            <a:bodyPr wrap="non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pPr>
              <a:r>
                <a:rPr lang="en-US" sz="11271" dirty="0" smtClean="0">
                  <a:gradFill>
                    <a:gsLst>
                      <a:gs pos="0">
                        <a:srgbClr val="FFFFFF"/>
                      </a:gs>
                      <a:gs pos="100000">
                        <a:srgbClr val="FFFFFF"/>
                      </a:gs>
                    </a:gsLst>
                    <a:lin ang="5400000" scaled="0"/>
                  </a:gradFill>
                  <a:latin typeface="Segoe UI Light"/>
                </a:rPr>
                <a:t>22</a:t>
              </a:r>
              <a:endParaRPr lang="en-US" sz="11271" dirty="0">
                <a:gradFill>
                  <a:gsLst>
                    <a:gs pos="0">
                      <a:srgbClr val="FFFFFF"/>
                    </a:gs>
                    <a:gs pos="100000">
                      <a:srgbClr val="FFFFFF"/>
                    </a:gs>
                  </a:gsLst>
                  <a:lin ang="5400000" scaled="0"/>
                </a:gradFill>
                <a:latin typeface="Segoe UI Light"/>
              </a:endParaRPr>
            </a:p>
          </p:txBody>
        </p:sp>
        <p:sp>
          <p:nvSpPr>
            <p:cNvPr id="102" name="TextBox 38"/>
            <p:cNvSpPr txBox="1"/>
            <p:nvPr/>
          </p:nvSpPr>
          <p:spPr>
            <a:xfrm>
              <a:off x="8013945" y="2895333"/>
              <a:ext cx="4027553" cy="904878"/>
            </a:xfrm>
            <a:prstGeom prst="rect">
              <a:avLst/>
            </a:prstGeom>
            <a:noFill/>
          </p:spPr>
          <p:txBody>
            <a:bodyPr wrap="squar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pPr>
              <a:r>
                <a:rPr lang="zh-TW" altLang="en-US" sz="2352"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座大型資料中心</a:t>
              </a:r>
              <a:endParaRPr lang="en-US" sz="2352"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cxnSp>
        <p:nvCxnSpPr>
          <p:cNvPr id="103" name="Straight Connector 61"/>
          <p:cNvCxnSpPr/>
          <p:nvPr/>
        </p:nvCxnSpPr>
        <p:spPr>
          <a:xfrm>
            <a:off x="9055267" y="4057021"/>
            <a:ext cx="285661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62"/>
          <p:cNvCxnSpPr/>
          <p:nvPr/>
        </p:nvCxnSpPr>
        <p:spPr>
          <a:xfrm>
            <a:off x="9055267" y="4940143"/>
            <a:ext cx="285661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42"/>
          <p:cNvSpPr txBox="1"/>
          <p:nvPr/>
        </p:nvSpPr>
        <p:spPr>
          <a:xfrm>
            <a:off x="8814370" y="3956102"/>
            <a:ext cx="3292789" cy="1375514"/>
          </a:xfrm>
          <a:prstGeom prst="rect">
            <a:avLst/>
          </a:prstGeom>
          <a:noFill/>
        </p:spPr>
        <p:txBody>
          <a:bodyPr wrap="squar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pPr>
            <a:r>
              <a:rPr lang="zh-TW" altLang="en-US" sz="1960" dirty="0" smtClean="0">
                <a:gradFill>
                  <a:gsLst>
                    <a:gs pos="0">
                      <a:srgbClr val="FFFFFF"/>
                    </a:gs>
                    <a:gs pos="100000">
                      <a:srgbClr val="FFFFFF"/>
                    </a:gs>
                  </a:gsLst>
                  <a:lin ang="5400000" scaled="0"/>
                </a:gradFill>
                <a:latin typeface="Segoe UI Light"/>
              </a:rPr>
              <a:t>超過</a:t>
            </a:r>
            <a:r>
              <a:rPr lang="en-US" sz="1960" dirty="0" smtClean="0">
                <a:gradFill>
                  <a:gsLst>
                    <a:gs pos="0">
                      <a:srgbClr val="FFFFFF"/>
                    </a:gs>
                    <a:gs pos="100000">
                      <a:srgbClr val="FFFFFF"/>
                    </a:gs>
                  </a:gsLst>
                  <a:lin ang="5400000" scaled="0"/>
                </a:gradFill>
                <a:latin typeface="Segoe UI Light"/>
              </a:rPr>
              <a:t> </a:t>
            </a:r>
            <a:r>
              <a:rPr lang="en-US" sz="1960" dirty="0">
                <a:gradFill>
                  <a:gsLst>
                    <a:gs pos="0">
                      <a:srgbClr val="FFFFFF"/>
                    </a:gs>
                    <a:gs pos="100000">
                      <a:srgbClr val="FFFFFF"/>
                    </a:gs>
                  </a:gsLst>
                  <a:lin ang="5400000" scaled="0"/>
                </a:gradFill>
                <a:latin typeface="Segoe UI Light"/>
              </a:rPr>
              <a:t>AWS </a:t>
            </a:r>
            <a:r>
              <a:rPr lang="zh-TW" altLang="en-US" sz="1960" dirty="0" smtClean="0">
                <a:gradFill>
                  <a:gsLst>
                    <a:gs pos="0">
                      <a:srgbClr val="FFFFFF"/>
                    </a:gs>
                    <a:gs pos="100000">
                      <a:srgbClr val="FFFFFF"/>
                    </a:gs>
                  </a:gsLst>
                  <a:lin ang="5400000" scaled="0"/>
                </a:gradFill>
                <a:latin typeface="Segoe UI Light"/>
              </a:rPr>
              <a:t>以及</a:t>
            </a:r>
            <a:r>
              <a:rPr lang="en-US" sz="1960" dirty="0" smtClean="0">
                <a:gradFill>
                  <a:gsLst>
                    <a:gs pos="0">
                      <a:srgbClr val="FFFFFF"/>
                    </a:gs>
                    <a:gs pos="100000">
                      <a:srgbClr val="FFFFFF"/>
                    </a:gs>
                  </a:gsLst>
                  <a:lin ang="5400000" scaled="0"/>
                </a:gradFill>
                <a:latin typeface="Segoe UI Light"/>
              </a:rPr>
              <a:t> </a:t>
            </a:r>
            <a:r>
              <a:rPr lang="en-US" sz="1960" dirty="0">
                <a:gradFill>
                  <a:gsLst>
                    <a:gs pos="0">
                      <a:srgbClr val="FFFFFF"/>
                    </a:gs>
                    <a:gs pos="100000">
                      <a:srgbClr val="FFFFFF"/>
                    </a:gs>
                  </a:gsLst>
                  <a:lin ang="5400000" scaled="0"/>
                </a:gradFill>
                <a:latin typeface="Segoe UI Light"/>
              </a:rPr>
              <a:t>Google Cloud </a:t>
            </a:r>
            <a:r>
              <a:rPr lang="zh-TW" altLang="en-US" sz="1960" dirty="0" smtClean="0">
                <a:gradFill>
                  <a:gsLst>
                    <a:gs pos="0">
                      <a:srgbClr val="FFFFFF"/>
                    </a:gs>
                    <a:gs pos="100000">
                      <a:srgbClr val="FFFFFF"/>
                    </a:gs>
                  </a:gsLst>
                  <a:lin ang="5400000" scaled="0"/>
                </a:gradFill>
                <a:latin typeface="Segoe UI Light"/>
              </a:rPr>
              <a:t>的總和</a:t>
            </a:r>
            <a:r>
              <a:rPr lang="en-US" sz="1960" dirty="0">
                <a:gradFill>
                  <a:gsLst>
                    <a:gs pos="0">
                      <a:srgbClr val="FFFFFF"/>
                    </a:gs>
                    <a:gs pos="100000">
                      <a:srgbClr val="FFFFFF"/>
                    </a:gs>
                  </a:gsLst>
                  <a:lin ang="5400000" scaled="0"/>
                </a:gradFill>
                <a:latin typeface="Segoe UI Light"/>
              </a:rPr>
              <a:t/>
            </a:r>
            <a:br>
              <a:rPr lang="en-US" sz="1960" dirty="0">
                <a:gradFill>
                  <a:gsLst>
                    <a:gs pos="0">
                      <a:srgbClr val="FFFFFF"/>
                    </a:gs>
                    <a:gs pos="100000">
                      <a:srgbClr val="FFFFFF"/>
                    </a:gs>
                  </a:gsLst>
                  <a:lin ang="5400000" scaled="0"/>
                </a:gradFill>
                <a:latin typeface="Segoe UI Light"/>
              </a:rPr>
            </a:br>
            <a:endParaRPr lang="en-US" sz="1960" dirty="0">
              <a:gradFill>
                <a:gsLst>
                  <a:gs pos="0">
                    <a:srgbClr val="FFFFFF"/>
                  </a:gs>
                  <a:gs pos="100000">
                    <a:srgbClr val="FFFFFF"/>
                  </a:gs>
                </a:gsLst>
                <a:lin ang="5400000" scaled="0"/>
              </a:gradFill>
              <a:latin typeface="Segoe UI Ligh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400"/>
                                        <p:tgtEl>
                                          <p:spTgt spid="94"/>
                                        </p:tgtEl>
                                      </p:cBhvr>
                                    </p:animEffect>
                                    <p:set>
                                      <p:cBhvr>
                                        <p:cTn id="7" dur="1" fill="hold">
                                          <p:stCondLst>
                                            <p:cond delay="399"/>
                                          </p:stCondLst>
                                        </p:cTn>
                                        <p:tgtEl>
                                          <p:spTgt spid="9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400"/>
                                        <p:tgtEl>
                                          <p:spTgt spid="96"/>
                                        </p:tgtEl>
                                      </p:cBhvr>
                                    </p:animEffect>
                                    <p:set>
                                      <p:cBhvr>
                                        <p:cTn id="10" dur="1" fill="hold">
                                          <p:stCondLst>
                                            <p:cond delay="399"/>
                                          </p:stCondLst>
                                        </p:cTn>
                                        <p:tgtEl>
                                          <p:spTgt spid="96"/>
                                        </p:tgtEl>
                                        <p:attrNameLst>
                                          <p:attrName>style.visibility</p:attrName>
                                        </p:attrNameLst>
                                      </p:cBhvr>
                                      <p:to>
                                        <p:strVal val="hidden"/>
                                      </p:to>
                                    </p:set>
                                  </p:childTnLst>
                                </p:cTn>
                              </p:par>
                              <p:par>
                                <p:cTn id="11" presetID="35" presetClass="path" presetSubtype="0" decel="100000" fill="hold" nodeType="withEffect">
                                  <p:stCondLst>
                                    <p:cond delay="0"/>
                                  </p:stCondLst>
                                  <p:childTnLst>
                                    <p:animMotion origin="layout" path="M -3.79883E-6 -3.34544E-6 L -0.1085 -3.34544E-6 " pathEditMode="relative" rAng="0" ptsTypes="AA">
                                      <p:cBhvr>
                                        <p:cTn id="12" dur="900" fill="hold"/>
                                        <p:tgtEl>
                                          <p:spTgt spid="71"/>
                                        </p:tgtEl>
                                        <p:attrNameLst>
                                          <p:attrName>ppt_x</p:attrName>
                                          <p:attrName>ppt_y</p:attrName>
                                        </p:attrNameLst>
                                      </p:cBhvr>
                                      <p:rCtr x="-5425" y="0"/>
                                    </p:animMotion>
                                  </p:childTnLst>
                                </p:cTn>
                              </p:par>
                              <p:par>
                                <p:cTn id="13" presetID="22" presetClass="entr" presetSubtype="8" fill="hold" nodeType="withEffect">
                                  <p:stCondLst>
                                    <p:cond delay="250"/>
                                  </p:stCondLst>
                                  <p:childTnLst>
                                    <p:set>
                                      <p:cBhvr>
                                        <p:cTn id="14" dur="1" fill="hold">
                                          <p:stCondLst>
                                            <p:cond delay="0"/>
                                          </p:stCondLst>
                                        </p:cTn>
                                        <p:tgtEl>
                                          <p:spTgt spid="103"/>
                                        </p:tgtEl>
                                        <p:attrNameLst>
                                          <p:attrName>style.visibility</p:attrName>
                                        </p:attrNameLst>
                                      </p:cBhvr>
                                      <p:to>
                                        <p:strVal val="visible"/>
                                      </p:to>
                                    </p:set>
                                    <p:animEffect transition="in" filter="wipe(left)">
                                      <p:cBhvr>
                                        <p:cTn id="15" dur="500"/>
                                        <p:tgtEl>
                                          <p:spTgt spid="103"/>
                                        </p:tgtEl>
                                      </p:cBhvr>
                                    </p:animEffect>
                                  </p:childTnLst>
                                </p:cTn>
                              </p:par>
                              <p:par>
                                <p:cTn id="16" presetID="22" presetClass="entr" presetSubtype="2" fill="hold" nodeType="withEffect">
                                  <p:stCondLst>
                                    <p:cond delay="250"/>
                                  </p:stCondLst>
                                  <p:childTnLst>
                                    <p:set>
                                      <p:cBhvr>
                                        <p:cTn id="17" dur="1" fill="hold">
                                          <p:stCondLst>
                                            <p:cond delay="0"/>
                                          </p:stCondLst>
                                        </p:cTn>
                                        <p:tgtEl>
                                          <p:spTgt spid="104"/>
                                        </p:tgtEl>
                                        <p:attrNameLst>
                                          <p:attrName>style.visibility</p:attrName>
                                        </p:attrNameLst>
                                      </p:cBhvr>
                                      <p:to>
                                        <p:strVal val="visible"/>
                                      </p:to>
                                    </p:set>
                                    <p:animEffect transition="in" filter="wipe(right)">
                                      <p:cBhvr>
                                        <p:cTn id="18" dur="500"/>
                                        <p:tgtEl>
                                          <p:spTgt spid="104"/>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05"/>
                                        </p:tgtEl>
                                        <p:attrNameLst>
                                          <p:attrName>style.visibility</p:attrName>
                                        </p:attrNameLst>
                                      </p:cBhvr>
                                      <p:to>
                                        <p:strVal val="visible"/>
                                      </p:to>
                                    </p:set>
                                    <p:animEffect transition="in" filter="fade">
                                      <p:cBhvr>
                                        <p:cTn id="21"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05"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Title 1"/>
          <p:cNvSpPr txBox="1">
            <a:spLocks/>
          </p:cNvSpPr>
          <p:nvPr/>
        </p:nvSpPr>
        <p:spPr>
          <a:xfrm>
            <a:off x="274638" y="295277"/>
            <a:ext cx="11978573" cy="155608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defRPr/>
            </a:pPr>
            <a:r>
              <a:rPr/>
              <a:t>Title for slide goes here</a:t>
            </a:r>
          </a:p>
        </p:txBody>
      </p:sp>
      <p:sp>
        <p:nvSpPr>
          <p:cNvPr id="7" name="TextBox 6"/>
          <p:cNvSpPr txBox="1"/>
          <p:nvPr/>
        </p:nvSpPr>
        <p:spPr>
          <a:xfrm>
            <a:off x="1655763" y="1870075"/>
            <a:ext cx="8529637" cy="2986088"/>
          </a:xfrm>
          <a:prstGeom prst="rect">
            <a:avLst/>
          </a:prstGeom>
          <a:noFill/>
        </p:spPr>
        <p:txBody>
          <a:bodyPr>
            <a:spAutoFit/>
          </a:bodyPr>
          <a:lstStyle/>
          <a:p>
            <a:pPr defTabSz="932742" eaLnBrk="1" fontAlgn="auto" hangingPunct="1">
              <a:spcBef>
                <a:spcPts val="0"/>
              </a:spcBef>
              <a:spcAft>
                <a:spcPts val="2400"/>
              </a:spcAft>
              <a:defRPr/>
            </a:pPr>
            <a:r>
              <a:rPr lang="en-US" sz="3200" dirty="0">
                <a:solidFill>
                  <a:srgbClr val="FFFFFF"/>
                </a:solidFill>
                <a:latin typeface="+mj-lt"/>
                <a:ea typeface="+mn-ea"/>
              </a:rPr>
              <a:t>Bullet point 1 goes here</a:t>
            </a:r>
          </a:p>
          <a:p>
            <a:pPr defTabSz="932742" eaLnBrk="1" fontAlgn="auto" hangingPunct="1">
              <a:spcBef>
                <a:spcPts val="0"/>
              </a:spcBef>
              <a:spcAft>
                <a:spcPts val="2400"/>
              </a:spcAft>
              <a:defRPr/>
            </a:pPr>
            <a:r>
              <a:rPr lang="en-US" sz="3200" dirty="0">
                <a:solidFill>
                  <a:srgbClr val="FFFFFF"/>
                </a:solidFill>
                <a:latin typeface="+mj-lt"/>
                <a:ea typeface="+mn-ea"/>
              </a:rPr>
              <a:t>Bullet point 2 goes here</a:t>
            </a:r>
          </a:p>
          <a:p>
            <a:pPr defTabSz="932742" eaLnBrk="1" fontAlgn="auto" hangingPunct="1">
              <a:spcBef>
                <a:spcPts val="0"/>
              </a:spcBef>
              <a:spcAft>
                <a:spcPts val="2400"/>
              </a:spcAft>
              <a:defRPr/>
            </a:pPr>
            <a:r>
              <a:rPr lang="en-US" sz="3200" dirty="0">
                <a:solidFill>
                  <a:srgbClr val="FFFFFF"/>
                </a:solidFill>
                <a:latin typeface="+mj-lt"/>
                <a:ea typeface="+mn-ea"/>
              </a:rPr>
              <a:t>Bullet point 3 goes here</a:t>
            </a:r>
          </a:p>
          <a:p>
            <a:pPr defTabSz="932742" eaLnBrk="1" fontAlgn="auto" hangingPunct="1">
              <a:spcBef>
                <a:spcPts val="0"/>
              </a:spcBef>
              <a:spcAft>
                <a:spcPts val="2400"/>
              </a:spcAft>
              <a:defRPr/>
            </a:pPr>
            <a:r>
              <a:rPr lang="en-US" sz="3200" dirty="0">
                <a:solidFill>
                  <a:srgbClr val="FFFFFF"/>
                </a:solidFill>
                <a:latin typeface="+mj-lt"/>
                <a:ea typeface="+mn-ea"/>
              </a:rPr>
              <a:t>Bullet point 4 goes here</a:t>
            </a:r>
          </a:p>
        </p:txBody>
      </p:sp>
      <p:grpSp>
        <p:nvGrpSpPr>
          <p:cNvPr id="8" name="Group 7"/>
          <p:cNvGrpSpPr/>
          <p:nvPr/>
        </p:nvGrpSpPr>
        <p:grpSpPr>
          <a:xfrm rot="18900000">
            <a:off x="751721" y="1879610"/>
            <a:ext cx="451122" cy="303567"/>
            <a:chOff x="8913812" y="1031876"/>
            <a:chExt cx="1524000" cy="1025524"/>
          </a:xfrm>
          <a:solidFill>
            <a:srgbClr val="BAD80A"/>
          </a:solidFill>
        </p:grpSpPr>
        <p:sp>
          <p:nvSpPr>
            <p:cNvPr id="18" name="Rectangle 17"/>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19" name="Rectangle 18"/>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sp>
        <p:nvSpPr>
          <p:cNvPr id="21" name="Rectangle 20"/>
          <p:cNvSpPr/>
          <p:nvPr/>
        </p:nvSpPr>
        <p:spPr>
          <a:xfrm>
            <a:off x="1588" y="5326063"/>
            <a:ext cx="12434887" cy="166211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23" name="TextBox 22"/>
          <p:cNvSpPr txBox="1"/>
          <p:nvPr/>
        </p:nvSpPr>
        <p:spPr>
          <a:xfrm>
            <a:off x="1676400" y="5807075"/>
            <a:ext cx="11064875" cy="646113"/>
          </a:xfrm>
          <a:prstGeom prst="rect">
            <a:avLst/>
          </a:prstGeom>
          <a:noFill/>
          <a:ln>
            <a:noFill/>
          </a:ln>
        </p:spPr>
        <p:txBody>
          <a:bodyPr anchor="ctr">
            <a:spAutoFit/>
          </a:bodyPr>
          <a:lstStyle/>
          <a:p>
            <a:pPr defTabSz="932742" eaLnBrk="1" fontAlgn="auto" hangingPunct="1">
              <a:spcBef>
                <a:spcPts val="0"/>
              </a:spcBef>
              <a:spcAft>
                <a:spcPts val="0"/>
              </a:spcAft>
              <a:defRPr/>
            </a:pPr>
            <a:r>
              <a:rPr lang="en-US" sz="3600" dirty="0">
                <a:latin typeface="+mj-lt"/>
                <a:ea typeface="+mn-ea"/>
              </a:rPr>
              <a:t>Potential highlight or </a:t>
            </a:r>
            <a:r>
              <a:rPr lang="en-US" sz="3600" u="sng" dirty="0">
                <a:latin typeface="+mj-lt"/>
                <a:ea typeface="+mn-ea"/>
              </a:rPr>
              <a:t>call to action</a:t>
            </a:r>
            <a:r>
              <a:rPr lang="en-US" sz="3600" dirty="0">
                <a:latin typeface="+mj-lt"/>
                <a:ea typeface="+mn-ea"/>
              </a:rPr>
              <a:t> goes here</a:t>
            </a:r>
            <a:endParaRPr lang="en-US" sz="3600" u="sng" dirty="0">
              <a:latin typeface="+mj-lt"/>
              <a:ea typeface="+mn-ea"/>
            </a:endParaRPr>
          </a:p>
        </p:txBody>
      </p:sp>
      <p:grpSp>
        <p:nvGrpSpPr>
          <p:cNvPr id="24" name="Group 23"/>
          <p:cNvGrpSpPr/>
          <p:nvPr/>
        </p:nvGrpSpPr>
        <p:grpSpPr>
          <a:xfrm rot="18900000">
            <a:off x="751721" y="2697912"/>
            <a:ext cx="451122" cy="303567"/>
            <a:chOff x="8913812" y="1031876"/>
            <a:chExt cx="1524000" cy="1025524"/>
          </a:xfrm>
          <a:solidFill>
            <a:srgbClr val="BAD80A"/>
          </a:solidFill>
        </p:grpSpPr>
        <p:sp>
          <p:nvSpPr>
            <p:cNvPr id="25" name="Rectangle 24"/>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26" name="Rectangle 25"/>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grpSp>
        <p:nvGrpSpPr>
          <p:cNvPr id="27" name="Group 26"/>
          <p:cNvGrpSpPr/>
          <p:nvPr/>
        </p:nvGrpSpPr>
        <p:grpSpPr>
          <a:xfrm rot="18900000">
            <a:off x="751721" y="3525511"/>
            <a:ext cx="451122" cy="303567"/>
            <a:chOff x="8913812" y="1031876"/>
            <a:chExt cx="1524000" cy="1025524"/>
          </a:xfrm>
          <a:solidFill>
            <a:srgbClr val="BAD80A"/>
          </a:solidFill>
        </p:grpSpPr>
        <p:sp>
          <p:nvSpPr>
            <p:cNvPr id="28" name="Rectangle 27"/>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29" name="Rectangle 28"/>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grpSp>
        <p:nvGrpSpPr>
          <p:cNvPr id="30" name="Group 29"/>
          <p:cNvGrpSpPr/>
          <p:nvPr/>
        </p:nvGrpSpPr>
        <p:grpSpPr>
          <a:xfrm rot="18900000">
            <a:off x="751721" y="4343813"/>
            <a:ext cx="451122" cy="303567"/>
            <a:chOff x="8913812" y="1031876"/>
            <a:chExt cx="1524000" cy="1025524"/>
          </a:xfrm>
          <a:solidFill>
            <a:srgbClr val="BAD80A"/>
          </a:solidFill>
        </p:grpSpPr>
        <p:sp>
          <p:nvSpPr>
            <p:cNvPr id="31" name="Rectangle 30"/>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32" name="Rectangle 31"/>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sp>
        <p:nvSpPr>
          <p:cNvPr id="33" name="Freeform 99"/>
          <p:cNvSpPr>
            <a:spLocks noChangeAspect="1"/>
          </p:cNvSpPr>
          <p:nvPr/>
        </p:nvSpPr>
        <p:spPr bwMode="black">
          <a:xfrm>
            <a:off x="731838" y="5934075"/>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34" name="Group 33"/>
          <p:cNvGrpSpPr>
            <a:grpSpLocks/>
          </p:cNvGrpSpPr>
          <p:nvPr/>
        </p:nvGrpSpPr>
        <p:grpSpPr bwMode="auto">
          <a:xfrm flipH="1">
            <a:off x="7224713" y="1943100"/>
            <a:ext cx="4313237" cy="3409950"/>
            <a:chOff x="2348247" y="1709773"/>
            <a:chExt cx="7397345" cy="5322534"/>
          </a:xfrm>
        </p:grpSpPr>
        <p:pic>
          <p:nvPicPr>
            <p:cNvPr id="67596"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7"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282828"/>
        </a:solidFill>
        <a:effectLst/>
      </p:bgPr>
    </p:bg>
    <p:spTree>
      <p:nvGrpSpPr>
        <p:cNvPr id="1" name=""/>
        <p:cNvGrpSpPr/>
        <p:nvPr/>
      </p:nvGrpSpPr>
      <p:grpSpPr>
        <a:xfrm>
          <a:off x="0" y="0"/>
          <a:ext cx="0" cy="0"/>
          <a:chOff x="0" y="0"/>
          <a:chExt cx="0" cy="0"/>
        </a:xfrm>
      </p:grpSpPr>
      <p:sp>
        <p:nvSpPr>
          <p:cNvPr id="81" name="Title 1"/>
          <p:cNvSpPr txBox="1">
            <a:spLocks/>
          </p:cNvSpPr>
          <p:nvPr/>
        </p:nvSpPr>
        <p:spPr>
          <a:xfrm>
            <a:off x="274638" y="295277"/>
            <a:ext cx="11978573" cy="155608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defRPr/>
            </a:pPr>
            <a:r>
              <a:rPr/>
              <a:t>Title for slide goes here</a:t>
            </a:r>
          </a:p>
        </p:txBody>
      </p:sp>
      <p:sp>
        <p:nvSpPr>
          <p:cNvPr id="7" name="TextBox 6"/>
          <p:cNvSpPr txBox="1"/>
          <p:nvPr/>
        </p:nvSpPr>
        <p:spPr>
          <a:xfrm>
            <a:off x="1655763" y="1870075"/>
            <a:ext cx="8529637" cy="2986088"/>
          </a:xfrm>
          <a:prstGeom prst="rect">
            <a:avLst/>
          </a:prstGeom>
          <a:noFill/>
        </p:spPr>
        <p:txBody>
          <a:bodyPr>
            <a:spAutoFit/>
          </a:bodyPr>
          <a:lstStyle/>
          <a:p>
            <a:pPr defTabSz="932742" eaLnBrk="1" fontAlgn="auto" hangingPunct="1">
              <a:spcBef>
                <a:spcPts val="0"/>
              </a:spcBef>
              <a:spcAft>
                <a:spcPts val="2400"/>
              </a:spcAft>
              <a:defRPr/>
            </a:pPr>
            <a:r>
              <a:rPr lang="en-US" sz="3200" dirty="0">
                <a:solidFill>
                  <a:srgbClr val="FFFFFF"/>
                </a:solidFill>
                <a:latin typeface="+mj-lt"/>
                <a:ea typeface="+mn-ea"/>
              </a:rPr>
              <a:t>Bullet point 1 goes here</a:t>
            </a:r>
          </a:p>
          <a:p>
            <a:pPr defTabSz="932742" eaLnBrk="1" fontAlgn="auto" hangingPunct="1">
              <a:spcBef>
                <a:spcPts val="0"/>
              </a:spcBef>
              <a:spcAft>
                <a:spcPts val="2400"/>
              </a:spcAft>
              <a:defRPr/>
            </a:pPr>
            <a:r>
              <a:rPr lang="en-US" sz="3200" dirty="0">
                <a:solidFill>
                  <a:srgbClr val="FFFFFF"/>
                </a:solidFill>
                <a:latin typeface="+mj-lt"/>
                <a:ea typeface="+mn-ea"/>
              </a:rPr>
              <a:t>Bullet point 2 goes here</a:t>
            </a:r>
          </a:p>
          <a:p>
            <a:pPr defTabSz="932742" eaLnBrk="1" fontAlgn="auto" hangingPunct="1">
              <a:spcBef>
                <a:spcPts val="0"/>
              </a:spcBef>
              <a:spcAft>
                <a:spcPts val="2400"/>
              </a:spcAft>
              <a:defRPr/>
            </a:pPr>
            <a:r>
              <a:rPr lang="en-US" sz="3200" dirty="0">
                <a:solidFill>
                  <a:srgbClr val="FFFFFF"/>
                </a:solidFill>
                <a:latin typeface="+mj-lt"/>
                <a:ea typeface="+mn-ea"/>
              </a:rPr>
              <a:t>Bullet point 3 goes here</a:t>
            </a:r>
          </a:p>
          <a:p>
            <a:pPr defTabSz="932742" eaLnBrk="1" fontAlgn="auto" hangingPunct="1">
              <a:spcBef>
                <a:spcPts val="0"/>
              </a:spcBef>
              <a:spcAft>
                <a:spcPts val="2400"/>
              </a:spcAft>
              <a:defRPr/>
            </a:pPr>
            <a:r>
              <a:rPr lang="en-US" sz="3200" dirty="0">
                <a:solidFill>
                  <a:srgbClr val="FFFFFF"/>
                </a:solidFill>
                <a:latin typeface="+mj-lt"/>
                <a:ea typeface="+mn-ea"/>
              </a:rPr>
              <a:t>Bullet point 4 goes here</a:t>
            </a:r>
          </a:p>
        </p:txBody>
      </p:sp>
      <p:grpSp>
        <p:nvGrpSpPr>
          <p:cNvPr id="8" name="Group 7"/>
          <p:cNvGrpSpPr/>
          <p:nvPr/>
        </p:nvGrpSpPr>
        <p:grpSpPr>
          <a:xfrm rot="18900000">
            <a:off x="751721" y="1879610"/>
            <a:ext cx="451122" cy="303567"/>
            <a:chOff x="8913812" y="1031876"/>
            <a:chExt cx="1524000" cy="1025524"/>
          </a:xfrm>
          <a:solidFill>
            <a:srgbClr val="BAD80A"/>
          </a:solidFill>
        </p:grpSpPr>
        <p:sp>
          <p:nvSpPr>
            <p:cNvPr id="18" name="Rectangle 17"/>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19" name="Rectangle 18"/>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sp>
        <p:nvSpPr>
          <p:cNvPr id="21" name="Rectangle 20"/>
          <p:cNvSpPr/>
          <p:nvPr/>
        </p:nvSpPr>
        <p:spPr>
          <a:xfrm>
            <a:off x="1588" y="5326063"/>
            <a:ext cx="12434887" cy="166211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23" name="TextBox 22"/>
          <p:cNvSpPr txBox="1"/>
          <p:nvPr/>
        </p:nvSpPr>
        <p:spPr>
          <a:xfrm>
            <a:off x="1676400" y="5807075"/>
            <a:ext cx="11064875" cy="646113"/>
          </a:xfrm>
          <a:prstGeom prst="rect">
            <a:avLst/>
          </a:prstGeom>
          <a:noFill/>
          <a:ln>
            <a:noFill/>
          </a:ln>
        </p:spPr>
        <p:txBody>
          <a:bodyPr anchor="ctr">
            <a:spAutoFit/>
          </a:bodyPr>
          <a:lstStyle/>
          <a:p>
            <a:pPr defTabSz="932742" eaLnBrk="1" fontAlgn="auto" hangingPunct="1">
              <a:spcBef>
                <a:spcPts val="0"/>
              </a:spcBef>
              <a:spcAft>
                <a:spcPts val="0"/>
              </a:spcAft>
              <a:defRPr/>
            </a:pPr>
            <a:r>
              <a:rPr lang="en-US" sz="3600" dirty="0">
                <a:latin typeface="+mj-lt"/>
                <a:ea typeface="+mn-ea"/>
              </a:rPr>
              <a:t>Potential highlight or </a:t>
            </a:r>
            <a:r>
              <a:rPr lang="en-US" sz="3600" u="sng" dirty="0">
                <a:latin typeface="+mj-lt"/>
                <a:ea typeface="+mn-ea"/>
              </a:rPr>
              <a:t>call to action</a:t>
            </a:r>
            <a:r>
              <a:rPr lang="en-US" sz="3600" dirty="0">
                <a:latin typeface="+mj-lt"/>
                <a:ea typeface="+mn-ea"/>
              </a:rPr>
              <a:t> goes here</a:t>
            </a:r>
            <a:endParaRPr lang="en-US" sz="3600" u="sng" dirty="0">
              <a:latin typeface="+mj-lt"/>
              <a:ea typeface="+mn-ea"/>
            </a:endParaRPr>
          </a:p>
        </p:txBody>
      </p:sp>
      <p:grpSp>
        <p:nvGrpSpPr>
          <p:cNvPr id="24" name="Group 23"/>
          <p:cNvGrpSpPr/>
          <p:nvPr/>
        </p:nvGrpSpPr>
        <p:grpSpPr>
          <a:xfrm rot="18900000">
            <a:off x="751721" y="2697912"/>
            <a:ext cx="451122" cy="303567"/>
            <a:chOff x="8913812" y="1031876"/>
            <a:chExt cx="1524000" cy="1025524"/>
          </a:xfrm>
          <a:solidFill>
            <a:srgbClr val="BAD80A"/>
          </a:solidFill>
        </p:grpSpPr>
        <p:sp>
          <p:nvSpPr>
            <p:cNvPr id="25" name="Rectangle 24"/>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26" name="Rectangle 25"/>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grpSp>
        <p:nvGrpSpPr>
          <p:cNvPr id="27" name="Group 26"/>
          <p:cNvGrpSpPr/>
          <p:nvPr/>
        </p:nvGrpSpPr>
        <p:grpSpPr>
          <a:xfrm rot="18900000">
            <a:off x="751721" y="3525511"/>
            <a:ext cx="451122" cy="303567"/>
            <a:chOff x="8913812" y="1031876"/>
            <a:chExt cx="1524000" cy="1025524"/>
          </a:xfrm>
          <a:solidFill>
            <a:srgbClr val="BAD80A"/>
          </a:solidFill>
        </p:grpSpPr>
        <p:sp>
          <p:nvSpPr>
            <p:cNvPr id="28" name="Rectangle 27"/>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29" name="Rectangle 28"/>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grpSp>
        <p:nvGrpSpPr>
          <p:cNvPr id="30" name="Group 29"/>
          <p:cNvGrpSpPr/>
          <p:nvPr/>
        </p:nvGrpSpPr>
        <p:grpSpPr>
          <a:xfrm rot="18900000">
            <a:off x="751721" y="4343813"/>
            <a:ext cx="451122" cy="303567"/>
            <a:chOff x="8913812" y="1031876"/>
            <a:chExt cx="1524000" cy="1025524"/>
          </a:xfrm>
          <a:solidFill>
            <a:srgbClr val="BAD80A"/>
          </a:solidFill>
        </p:grpSpPr>
        <p:sp>
          <p:nvSpPr>
            <p:cNvPr id="31" name="Rectangle 30"/>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32" name="Rectangle 31"/>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sp>
        <p:nvSpPr>
          <p:cNvPr id="33" name="Freeform 99"/>
          <p:cNvSpPr>
            <a:spLocks noChangeAspect="1"/>
          </p:cNvSpPr>
          <p:nvPr/>
        </p:nvSpPr>
        <p:spPr bwMode="black">
          <a:xfrm>
            <a:off x="731838" y="5934075"/>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34" name="Group 33"/>
          <p:cNvGrpSpPr>
            <a:grpSpLocks/>
          </p:cNvGrpSpPr>
          <p:nvPr/>
        </p:nvGrpSpPr>
        <p:grpSpPr bwMode="auto">
          <a:xfrm flipH="1">
            <a:off x="7224713" y="1943100"/>
            <a:ext cx="4313237" cy="3409950"/>
            <a:chOff x="2348247" y="1709773"/>
            <a:chExt cx="7397345" cy="5322534"/>
          </a:xfrm>
        </p:grpSpPr>
        <p:pic>
          <p:nvPicPr>
            <p:cNvPr id="6862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2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81" name="Title 1"/>
          <p:cNvSpPr txBox="1">
            <a:spLocks/>
          </p:cNvSpPr>
          <p:nvPr/>
        </p:nvSpPr>
        <p:spPr>
          <a:xfrm>
            <a:off x="274638" y="295275"/>
            <a:ext cx="11979275" cy="155575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defRPr/>
            </a:pPr>
            <a:r>
              <a:rPr>
                <a:solidFill>
                  <a:srgbClr val="969696"/>
                </a:solidFill>
              </a:rPr>
              <a:t>Title for slide goes here</a:t>
            </a:r>
          </a:p>
        </p:txBody>
      </p:sp>
      <p:sp>
        <p:nvSpPr>
          <p:cNvPr id="7" name="TextBox 6"/>
          <p:cNvSpPr txBox="1"/>
          <p:nvPr/>
        </p:nvSpPr>
        <p:spPr>
          <a:xfrm>
            <a:off x="1655763" y="1870075"/>
            <a:ext cx="8529637" cy="2986088"/>
          </a:xfrm>
          <a:prstGeom prst="rect">
            <a:avLst/>
          </a:prstGeom>
          <a:noFill/>
        </p:spPr>
        <p:txBody>
          <a:bodyPr>
            <a:spAutoFit/>
          </a:bodyPr>
          <a:lstStyle/>
          <a:p>
            <a:pPr defTabSz="932742" eaLnBrk="1" fontAlgn="auto" hangingPunct="1">
              <a:spcBef>
                <a:spcPts val="0"/>
              </a:spcBef>
              <a:spcAft>
                <a:spcPts val="2400"/>
              </a:spcAft>
              <a:defRPr/>
            </a:pPr>
            <a:r>
              <a:rPr lang="en-US" sz="3200" dirty="0">
                <a:solidFill>
                  <a:srgbClr val="969696"/>
                </a:solidFill>
                <a:latin typeface="+mj-lt"/>
                <a:ea typeface="+mn-ea"/>
              </a:rPr>
              <a:t>Bullet point 1 goes here</a:t>
            </a:r>
          </a:p>
          <a:p>
            <a:pPr defTabSz="932742" eaLnBrk="1" fontAlgn="auto" hangingPunct="1">
              <a:spcBef>
                <a:spcPts val="0"/>
              </a:spcBef>
              <a:spcAft>
                <a:spcPts val="2400"/>
              </a:spcAft>
              <a:defRPr/>
            </a:pPr>
            <a:r>
              <a:rPr lang="en-US" sz="3200" dirty="0">
                <a:solidFill>
                  <a:srgbClr val="969696"/>
                </a:solidFill>
                <a:latin typeface="+mj-lt"/>
                <a:ea typeface="+mn-ea"/>
              </a:rPr>
              <a:t>Bullet point 2 goes here</a:t>
            </a:r>
          </a:p>
          <a:p>
            <a:pPr defTabSz="932742" eaLnBrk="1" fontAlgn="auto" hangingPunct="1">
              <a:spcBef>
                <a:spcPts val="0"/>
              </a:spcBef>
              <a:spcAft>
                <a:spcPts val="2400"/>
              </a:spcAft>
              <a:defRPr/>
            </a:pPr>
            <a:r>
              <a:rPr lang="en-US" sz="3200" dirty="0">
                <a:solidFill>
                  <a:srgbClr val="969696"/>
                </a:solidFill>
                <a:latin typeface="+mj-lt"/>
                <a:ea typeface="+mn-ea"/>
              </a:rPr>
              <a:t>Bullet point 3 goes here</a:t>
            </a:r>
          </a:p>
          <a:p>
            <a:pPr defTabSz="932742" eaLnBrk="1" fontAlgn="auto" hangingPunct="1">
              <a:spcBef>
                <a:spcPts val="0"/>
              </a:spcBef>
              <a:spcAft>
                <a:spcPts val="2400"/>
              </a:spcAft>
              <a:defRPr/>
            </a:pPr>
            <a:r>
              <a:rPr lang="en-US" sz="3200" dirty="0">
                <a:solidFill>
                  <a:srgbClr val="969696"/>
                </a:solidFill>
                <a:latin typeface="+mj-lt"/>
                <a:ea typeface="+mn-ea"/>
              </a:rPr>
              <a:t>Bullet point 4 goes here</a:t>
            </a:r>
          </a:p>
        </p:txBody>
      </p:sp>
      <p:grpSp>
        <p:nvGrpSpPr>
          <p:cNvPr id="8" name="Group 7"/>
          <p:cNvGrpSpPr/>
          <p:nvPr/>
        </p:nvGrpSpPr>
        <p:grpSpPr>
          <a:xfrm rot="18900000">
            <a:off x="751721" y="1879610"/>
            <a:ext cx="451122" cy="303567"/>
            <a:chOff x="8913812" y="1031876"/>
            <a:chExt cx="1524000" cy="1025524"/>
          </a:xfrm>
          <a:solidFill>
            <a:srgbClr val="BAD80A"/>
          </a:solidFill>
        </p:grpSpPr>
        <p:sp>
          <p:nvSpPr>
            <p:cNvPr id="18" name="Rectangle 17"/>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19" name="Rectangle 18"/>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sp>
        <p:nvSpPr>
          <p:cNvPr id="21" name="Rectangle 20"/>
          <p:cNvSpPr/>
          <p:nvPr/>
        </p:nvSpPr>
        <p:spPr>
          <a:xfrm>
            <a:off x="1588" y="5326063"/>
            <a:ext cx="12434887" cy="166211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23" name="TextBox 22"/>
          <p:cNvSpPr txBox="1"/>
          <p:nvPr/>
        </p:nvSpPr>
        <p:spPr>
          <a:xfrm>
            <a:off x="1676400" y="5807075"/>
            <a:ext cx="11064875" cy="646113"/>
          </a:xfrm>
          <a:prstGeom prst="rect">
            <a:avLst/>
          </a:prstGeom>
          <a:noFill/>
          <a:ln>
            <a:noFill/>
          </a:ln>
        </p:spPr>
        <p:txBody>
          <a:bodyPr anchor="ctr">
            <a:spAutoFit/>
          </a:bodyPr>
          <a:lstStyle/>
          <a:p>
            <a:pPr defTabSz="932742" eaLnBrk="1" fontAlgn="auto" hangingPunct="1">
              <a:spcBef>
                <a:spcPts val="0"/>
              </a:spcBef>
              <a:spcAft>
                <a:spcPts val="0"/>
              </a:spcAft>
              <a:defRPr/>
            </a:pPr>
            <a:r>
              <a:rPr lang="en-US" sz="3600" dirty="0">
                <a:latin typeface="+mj-lt"/>
                <a:ea typeface="+mn-ea"/>
              </a:rPr>
              <a:t>Potential highlight or </a:t>
            </a:r>
            <a:r>
              <a:rPr lang="en-US" sz="3600" u="sng" dirty="0">
                <a:latin typeface="+mj-lt"/>
                <a:ea typeface="+mn-ea"/>
              </a:rPr>
              <a:t>call to action</a:t>
            </a:r>
            <a:r>
              <a:rPr lang="en-US" sz="3600" dirty="0">
                <a:latin typeface="+mj-lt"/>
                <a:ea typeface="+mn-ea"/>
              </a:rPr>
              <a:t> goes here</a:t>
            </a:r>
            <a:endParaRPr lang="en-US" sz="3600" u="sng" dirty="0">
              <a:latin typeface="+mj-lt"/>
              <a:ea typeface="+mn-ea"/>
            </a:endParaRPr>
          </a:p>
        </p:txBody>
      </p:sp>
      <p:grpSp>
        <p:nvGrpSpPr>
          <p:cNvPr id="24" name="Group 23"/>
          <p:cNvGrpSpPr/>
          <p:nvPr/>
        </p:nvGrpSpPr>
        <p:grpSpPr>
          <a:xfrm rot="18900000">
            <a:off x="751721" y="2697912"/>
            <a:ext cx="451122" cy="303567"/>
            <a:chOff x="8913812" y="1031876"/>
            <a:chExt cx="1524000" cy="1025524"/>
          </a:xfrm>
          <a:solidFill>
            <a:srgbClr val="BAD80A"/>
          </a:solidFill>
        </p:grpSpPr>
        <p:sp>
          <p:nvSpPr>
            <p:cNvPr id="25" name="Rectangle 24"/>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26" name="Rectangle 25"/>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grpSp>
        <p:nvGrpSpPr>
          <p:cNvPr id="27" name="Group 26"/>
          <p:cNvGrpSpPr/>
          <p:nvPr/>
        </p:nvGrpSpPr>
        <p:grpSpPr>
          <a:xfrm rot="18900000">
            <a:off x="751721" y="3525511"/>
            <a:ext cx="451122" cy="303567"/>
            <a:chOff x="8913812" y="1031876"/>
            <a:chExt cx="1524000" cy="1025524"/>
          </a:xfrm>
          <a:solidFill>
            <a:srgbClr val="BAD80A"/>
          </a:solidFill>
        </p:grpSpPr>
        <p:sp>
          <p:nvSpPr>
            <p:cNvPr id="28" name="Rectangle 27"/>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29" name="Rectangle 28"/>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grpSp>
        <p:nvGrpSpPr>
          <p:cNvPr id="30" name="Group 29"/>
          <p:cNvGrpSpPr/>
          <p:nvPr/>
        </p:nvGrpSpPr>
        <p:grpSpPr>
          <a:xfrm rot="18900000">
            <a:off x="751721" y="4343813"/>
            <a:ext cx="451122" cy="303567"/>
            <a:chOff x="8913812" y="1031876"/>
            <a:chExt cx="1524000" cy="1025524"/>
          </a:xfrm>
          <a:solidFill>
            <a:srgbClr val="BAD80A"/>
          </a:solidFill>
        </p:grpSpPr>
        <p:sp>
          <p:nvSpPr>
            <p:cNvPr id="31" name="Rectangle 30"/>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32" name="Rectangle 31"/>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sp>
        <p:nvSpPr>
          <p:cNvPr id="33" name="Freeform 99"/>
          <p:cNvSpPr>
            <a:spLocks noChangeAspect="1"/>
          </p:cNvSpPr>
          <p:nvPr/>
        </p:nvSpPr>
        <p:spPr bwMode="black">
          <a:xfrm>
            <a:off x="731838" y="5934075"/>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34" name="Group 33"/>
          <p:cNvGrpSpPr>
            <a:grpSpLocks/>
          </p:cNvGrpSpPr>
          <p:nvPr/>
        </p:nvGrpSpPr>
        <p:grpSpPr bwMode="auto">
          <a:xfrm flipH="1">
            <a:off x="7224713" y="1943100"/>
            <a:ext cx="4313237" cy="3409950"/>
            <a:chOff x="2348247" y="1709773"/>
            <a:chExt cx="7397345" cy="5322534"/>
          </a:xfrm>
        </p:grpSpPr>
        <p:pic>
          <p:nvPicPr>
            <p:cNvPr id="69644"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5"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sp>
        <p:nvSpPr>
          <p:cNvPr id="9" name="Title 1"/>
          <p:cNvSpPr txBox="1">
            <a:spLocks/>
          </p:cNvSpPr>
          <p:nvPr/>
        </p:nvSpPr>
        <p:spPr>
          <a:xfrm>
            <a:off x="274638" y="295275"/>
            <a:ext cx="11979275" cy="155575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defRPr/>
            </a:pPr>
            <a:endParaRPr/>
          </a:p>
        </p:txBody>
      </p:sp>
      <p:sp>
        <p:nvSpPr>
          <p:cNvPr id="10" name="Title 1"/>
          <p:cNvSpPr txBox="1">
            <a:spLocks/>
          </p:cNvSpPr>
          <p:nvPr/>
        </p:nvSpPr>
        <p:spPr>
          <a:xfrm>
            <a:off x="274638" y="1460500"/>
            <a:ext cx="5668962" cy="155575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defRPr/>
            </a:pPr>
            <a:r>
              <a:rPr>
                <a:solidFill>
                  <a:schemeClr val="tx1"/>
                </a:solidFill>
              </a:rPr>
              <a:t>Title for image slide goes here</a:t>
            </a:r>
          </a:p>
        </p:txBody>
      </p:sp>
      <p:sp>
        <p:nvSpPr>
          <p:cNvPr id="6" name="Title 1"/>
          <p:cNvSpPr txBox="1">
            <a:spLocks/>
          </p:cNvSpPr>
          <p:nvPr/>
        </p:nvSpPr>
        <p:spPr>
          <a:xfrm>
            <a:off x="274638" y="3106738"/>
            <a:ext cx="4937125" cy="34083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lnSpc>
                <a:spcPct val="100000"/>
              </a:lnSpc>
              <a:spcAft>
                <a:spcPts val="0"/>
              </a:spcAft>
              <a:defRPr/>
            </a:pPr>
            <a:r>
              <a:rPr sz="2800">
                <a:solidFill>
                  <a:schemeClr val="tx1"/>
                </a:solidFill>
              </a:rPr>
              <a:t>Place supporting copy or bullet points here place supporting copy or bullet points here place supporting copy or bullet points here place supporting copy or bullet points here </a:t>
            </a:r>
          </a:p>
          <a:p>
            <a:pPr fontAlgn="auto">
              <a:spcAft>
                <a:spcPts val="0"/>
              </a:spcAft>
              <a:defRPr/>
            </a:pPr>
            <a:endParaRPr sz="2800">
              <a:solidFill>
                <a:schemeClr val="tx1"/>
              </a:solidFill>
            </a:endParaRPr>
          </a:p>
          <a:p>
            <a:pPr fontAlgn="auto">
              <a:spcAft>
                <a:spcPts val="0"/>
              </a:spcAft>
              <a:defRPr/>
            </a:pPr>
            <a:endParaRPr sz="2800">
              <a:solidFill>
                <a:schemeClr val="tx1"/>
              </a:solidFill>
            </a:endParaRPr>
          </a:p>
          <a:p>
            <a:pPr fontAlgn="auto">
              <a:spcAft>
                <a:spcPts val="0"/>
              </a:spcAft>
              <a:defRPr/>
            </a:pPr>
            <a:endParaRPr sz="2800">
              <a:solidFill>
                <a:schemeClr val="tx1"/>
              </a:solidFill>
            </a:endParaRPr>
          </a:p>
          <a:p>
            <a:pPr fontAlgn="auto">
              <a:spcAft>
                <a:spcPts val="0"/>
              </a:spcAft>
              <a:defRPr/>
            </a:pPr>
            <a:endParaRPr sz="1800" spc="0">
              <a:solidFill>
                <a:schemeClr val="tx1"/>
              </a:solidFill>
              <a:latin typeface="+mn-lt"/>
            </a:endParaRPr>
          </a:p>
        </p:txBody>
      </p:sp>
      <p:pic>
        <p:nvPicPr>
          <p:cNvPr id="70661" name="Picture 2" descr="cropped16x9_cod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89C402"/>
        </a:solidFill>
        <a:effectLst/>
      </p:bgPr>
    </p:bg>
    <p:spTree>
      <p:nvGrpSpPr>
        <p:cNvPr id="1" name=""/>
        <p:cNvGrpSpPr/>
        <p:nvPr/>
      </p:nvGrpSpPr>
      <p:grpSpPr>
        <a:xfrm>
          <a:off x="0" y="0"/>
          <a:ext cx="0" cy="0"/>
          <a:chOff x="0" y="0"/>
          <a:chExt cx="0" cy="0"/>
        </a:xfrm>
      </p:grpSpPr>
      <p:sp>
        <p:nvSpPr>
          <p:cNvPr id="9" name="Title 1"/>
          <p:cNvSpPr txBox="1">
            <a:spLocks/>
          </p:cNvSpPr>
          <p:nvPr/>
        </p:nvSpPr>
        <p:spPr>
          <a:xfrm>
            <a:off x="274638" y="295275"/>
            <a:ext cx="11979275" cy="155575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defRPr/>
            </a:pPr>
            <a:endParaRPr/>
          </a:p>
        </p:txBody>
      </p:sp>
      <p:sp>
        <p:nvSpPr>
          <p:cNvPr id="10" name="Title 1"/>
          <p:cNvSpPr txBox="1">
            <a:spLocks/>
          </p:cNvSpPr>
          <p:nvPr/>
        </p:nvSpPr>
        <p:spPr>
          <a:xfrm>
            <a:off x="274638" y="1460500"/>
            <a:ext cx="5668962" cy="155575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defRPr/>
            </a:pPr>
            <a:r>
              <a:rPr>
                <a:solidFill>
                  <a:schemeClr val="tx1"/>
                </a:solidFill>
              </a:rPr>
              <a:t>Title for image slide goes here</a:t>
            </a:r>
          </a:p>
        </p:txBody>
      </p:sp>
      <p:sp>
        <p:nvSpPr>
          <p:cNvPr id="6" name="Title 1"/>
          <p:cNvSpPr txBox="1">
            <a:spLocks/>
          </p:cNvSpPr>
          <p:nvPr/>
        </p:nvSpPr>
        <p:spPr>
          <a:xfrm>
            <a:off x="274638" y="3106738"/>
            <a:ext cx="4937125" cy="384175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lnSpc>
                <a:spcPct val="100000"/>
              </a:lnSpc>
              <a:spcAft>
                <a:spcPts val="0"/>
              </a:spcAft>
              <a:defRPr/>
            </a:pPr>
            <a:r>
              <a:rPr sz="2800">
                <a:solidFill>
                  <a:schemeClr val="tx1"/>
                </a:solidFill>
              </a:rPr>
              <a:t>Place supporting copy or bullet points here place supporting copy or bullet points here place supporting copy or bullet points here place supporting copy or bullet points here </a:t>
            </a:r>
          </a:p>
          <a:p>
            <a:pPr fontAlgn="auto">
              <a:spcAft>
                <a:spcPts val="0"/>
              </a:spcAft>
              <a:defRPr/>
            </a:pPr>
            <a:endParaRPr sz="2800">
              <a:solidFill>
                <a:schemeClr val="tx1"/>
              </a:solidFill>
            </a:endParaRPr>
          </a:p>
          <a:p>
            <a:pPr fontAlgn="auto">
              <a:spcAft>
                <a:spcPts val="0"/>
              </a:spcAft>
              <a:defRPr/>
            </a:pPr>
            <a:endParaRPr sz="2800">
              <a:solidFill>
                <a:schemeClr val="tx1"/>
              </a:solidFill>
            </a:endParaRPr>
          </a:p>
          <a:p>
            <a:pPr fontAlgn="auto">
              <a:spcAft>
                <a:spcPts val="0"/>
              </a:spcAft>
              <a:defRPr/>
            </a:pPr>
            <a:endParaRPr sz="2800">
              <a:solidFill>
                <a:schemeClr val="tx1"/>
              </a:solidFill>
            </a:endParaRPr>
          </a:p>
          <a:p>
            <a:pPr fontAlgn="auto">
              <a:spcAft>
                <a:spcPts val="0"/>
              </a:spcAft>
              <a:defRPr/>
            </a:pPr>
            <a:endParaRPr sz="1800" spc="0">
              <a:solidFill>
                <a:schemeClr val="tx1"/>
              </a:solidFill>
              <a:latin typeface="+mn-lt"/>
            </a:endParaRPr>
          </a:p>
        </p:txBody>
      </p:sp>
      <p:pic>
        <p:nvPicPr>
          <p:cNvPr id="71685" name="Picture 2" descr="cropped16x9_cod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57450" y="1491542"/>
            <a:ext cx="11521444" cy="4231927"/>
          </a:xfrm>
        </p:spPr>
        <p:txBody>
          <a:bodyPr/>
          <a:lstStyle/>
          <a:p>
            <a:pPr defTabSz="932742" eaLnBrk="1" fontAlgn="auto" hangingPunct="1">
              <a:lnSpc>
                <a:spcPct val="100000"/>
              </a:lnSpc>
              <a:spcAft>
                <a:spcPts val="0"/>
              </a:spcAft>
              <a:defRPr/>
            </a:pPr>
            <a:r>
              <a:rPr lang="en-US" dirty="0" smtClean="0">
                <a:ea typeface="+mn-ea"/>
                <a:cs typeface="+mn-cs"/>
              </a:rPr>
              <a:t>Subtitle</a:t>
            </a:r>
          </a:p>
          <a:p>
            <a:pPr lvl="1" defTabSz="932742" eaLnBrk="1" fontAlgn="auto" hangingPunct="1">
              <a:lnSpc>
                <a:spcPct val="100000"/>
              </a:lnSpc>
              <a:spcAft>
                <a:spcPts val="0"/>
              </a:spcAft>
              <a:defRPr/>
            </a:pPr>
            <a:r>
              <a:rPr lang="en-US" b="1" dirty="0" smtClean="0">
                <a:ea typeface="+mn-ea"/>
              </a:rPr>
              <a:t>Outline 1: </a:t>
            </a:r>
            <a:r>
              <a:rPr lang="en-US" dirty="0" smtClean="0">
                <a:ea typeface="+mn-ea"/>
              </a:rPr>
              <a:t>Description goes here </a:t>
            </a:r>
            <a:r>
              <a:rPr lang="en-US" dirty="0" smtClean="0">
                <a:ea typeface="ＭＳ Ｐゴシック" charset="0"/>
              </a:rPr>
              <a:t>description </a:t>
            </a:r>
            <a:r>
              <a:rPr lang="en-US" dirty="0">
                <a:ea typeface="ＭＳ Ｐゴシック" charset="0"/>
              </a:rPr>
              <a:t>goes here description goes here </a:t>
            </a:r>
            <a:endParaRPr lang="en-US" dirty="0" smtClean="0">
              <a:ea typeface="+mn-ea"/>
            </a:endParaRPr>
          </a:p>
          <a:p>
            <a:pPr lvl="1" defTabSz="932742" eaLnBrk="1" fontAlgn="auto" hangingPunct="1">
              <a:lnSpc>
                <a:spcPct val="100000"/>
              </a:lnSpc>
              <a:spcAft>
                <a:spcPts val="0"/>
              </a:spcAft>
              <a:defRPr/>
            </a:pPr>
            <a:r>
              <a:rPr lang="en-US" b="1" dirty="0" smtClean="0">
                <a:ea typeface="+mn-ea"/>
              </a:rPr>
              <a:t>Outline 2: </a:t>
            </a:r>
            <a:r>
              <a:rPr lang="en-US" dirty="0" smtClean="0">
                <a:ea typeface="+mn-ea"/>
              </a:rPr>
              <a:t>Description goes here </a:t>
            </a:r>
            <a:r>
              <a:rPr lang="en-US" dirty="0" smtClean="0">
                <a:ea typeface="ＭＳ Ｐゴシック" charset="0"/>
              </a:rPr>
              <a:t>description </a:t>
            </a:r>
            <a:r>
              <a:rPr lang="en-US" dirty="0">
                <a:ea typeface="ＭＳ Ｐゴシック" charset="0"/>
              </a:rPr>
              <a:t>goes here description goes here</a:t>
            </a:r>
            <a:endParaRPr lang="en-US" dirty="0" smtClean="0">
              <a:ea typeface="+mn-ea"/>
            </a:endParaRPr>
          </a:p>
          <a:p>
            <a:pPr lvl="1" defTabSz="932742" eaLnBrk="1" fontAlgn="auto" hangingPunct="1">
              <a:lnSpc>
                <a:spcPct val="100000"/>
              </a:lnSpc>
              <a:spcAft>
                <a:spcPts val="0"/>
              </a:spcAft>
              <a:defRPr/>
            </a:pPr>
            <a:r>
              <a:rPr lang="en-US" b="1" dirty="0" smtClean="0">
                <a:ea typeface="+mn-ea"/>
              </a:rPr>
              <a:t>Outline 3: </a:t>
            </a:r>
            <a:r>
              <a:rPr lang="en-US" dirty="0" smtClean="0">
                <a:ea typeface="+mn-ea"/>
              </a:rPr>
              <a:t>Description goes here </a:t>
            </a:r>
            <a:r>
              <a:rPr lang="en-US" dirty="0" smtClean="0">
                <a:ea typeface="ＭＳ Ｐゴシック" charset="0"/>
              </a:rPr>
              <a:t>description </a:t>
            </a:r>
            <a:r>
              <a:rPr lang="en-US" dirty="0">
                <a:ea typeface="ＭＳ Ｐゴシック" charset="0"/>
              </a:rPr>
              <a:t>goes here description goes here</a:t>
            </a:r>
            <a:endParaRPr lang="en-US" dirty="0" smtClean="0">
              <a:ea typeface="+mn-ea"/>
            </a:endParaRPr>
          </a:p>
          <a:p>
            <a:pPr defTabSz="932742" eaLnBrk="1" fontAlgn="auto" hangingPunct="1">
              <a:lnSpc>
                <a:spcPct val="100000"/>
              </a:lnSpc>
              <a:spcBef>
                <a:spcPts val="1800"/>
              </a:spcBef>
              <a:spcAft>
                <a:spcPts val="0"/>
              </a:spcAft>
              <a:defRPr/>
            </a:pPr>
            <a:r>
              <a:rPr lang="en-US" dirty="0" smtClean="0">
                <a:ea typeface="+mn-ea"/>
                <a:cs typeface="+mn-cs"/>
              </a:rPr>
              <a:t>Another subtitle</a:t>
            </a:r>
          </a:p>
          <a:p>
            <a:pPr lvl="1" defTabSz="932742" eaLnBrk="1" fontAlgn="auto" hangingPunct="1">
              <a:lnSpc>
                <a:spcPct val="100000"/>
              </a:lnSpc>
              <a:spcAft>
                <a:spcPts val="0"/>
              </a:spcAft>
              <a:defRPr/>
            </a:pPr>
            <a:r>
              <a:rPr lang="en-US" b="1" dirty="0">
                <a:ea typeface="+mn-ea"/>
              </a:rPr>
              <a:t>Outline 1: </a:t>
            </a:r>
            <a:r>
              <a:rPr lang="en-US" dirty="0">
                <a:ea typeface="+mn-ea"/>
              </a:rPr>
              <a:t>Description goes here </a:t>
            </a:r>
            <a:r>
              <a:rPr lang="en-US" dirty="0">
                <a:ea typeface="ＭＳ Ｐゴシック" charset="0"/>
              </a:rPr>
              <a:t>description goes here description goes here</a:t>
            </a:r>
            <a:endParaRPr lang="en-US" dirty="0">
              <a:ea typeface="+mn-ea"/>
            </a:endParaRPr>
          </a:p>
          <a:p>
            <a:pPr lvl="1" defTabSz="932742" eaLnBrk="1" fontAlgn="auto" hangingPunct="1">
              <a:lnSpc>
                <a:spcPct val="100000"/>
              </a:lnSpc>
              <a:spcAft>
                <a:spcPts val="0"/>
              </a:spcAft>
              <a:defRPr/>
            </a:pPr>
            <a:r>
              <a:rPr lang="en-US" b="1" dirty="0">
                <a:ea typeface="+mn-ea"/>
              </a:rPr>
              <a:t>Outline 2: </a:t>
            </a:r>
            <a:r>
              <a:rPr lang="en-US" dirty="0">
                <a:ea typeface="+mn-ea"/>
              </a:rPr>
              <a:t>Description goes </a:t>
            </a:r>
            <a:r>
              <a:rPr lang="en-US" dirty="0" smtClean="0">
                <a:ea typeface="+mn-ea"/>
              </a:rPr>
              <a:t>here </a:t>
            </a:r>
            <a:r>
              <a:rPr lang="en-US" dirty="0" smtClean="0">
                <a:ea typeface="ＭＳ Ｐゴシック" charset="0"/>
              </a:rPr>
              <a:t>description </a:t>
            </a:r>
            <a:r>
              <a:rPr lang="en-US" dirty="0">
                <a:ea typeface="ＭＳ Ｐゴシック" charset="0"/>
              </a:rPr>
              <a:t>goes here description goes here</a:t>
            </a:r>
            <a:endParaRPr lang="en-US" dirty="0">
              <a:ea typeface="+mn-ea"/>
            </a:endParaRPr>
          </a:p>
          <a:p>
            <a:pPr lvl="1" defTabSz="932742" eaLnBrk="1" fontAlgn="auto" hangingPunct="1">
              <a:lnSpc>
                <a:spcPct val="100000"/>
              </a:lnSpc>
              <a:spcAft>
                <a:spcPts val="0"/>
              </a:spcAft>
              <a:defRPr/>
            </a:pPr>
            <a:r>
              <a:rPr lang="en-US" b="1" dirty="0">
                <a:ea typeface="+mn-ea"/>
              </a:rPr>
              <a:t>Outline 3: </a:t>
            </a:r>
            <a:r>
              <a:rPr lang="en-US" dirty="0">
                <a:ea typeface="+mn-ea"/>
              </a:rPr>
              <a:t>Description goes </a:t>
            </a:r>
            <a:r>
              <a:rPr lang="en-US" dirty="0" smtClean="0">
                <a:ea typeface="+mn-ea"/>
              </a:rPr>
              <a:t>here </a:t>
            </a:r>
            <a:r>
              <a:rPr lang="en-US" dirty="0">
                <a:ea typeface="ＭＳ Ｐゴシック" charset="0"/>
              </a:rPr>
              <a:t>description goes here description goes </a:t>
            </a:r>
            <a:r>
              <a:rPr lang="en-US" dirty="0" smtClean="0">
                <a:ea typeface="ＭＳ Ｐゴシック" charset="0"/>
              </a:rPr>
              <a:t>here </a:t>
            </a:r>
            <a:r>
              <a:rPr lang="en-US" dirty="0" smtClean="0">
                <a:ea typeface="+mn-ea"/>
                <a:sym typeface="Wingdings" panose="05000000000000000000" pitchFamily="2" charset="2"/>
              </a:rPr>
              <a:t></a:t>
            </a:r>
            <a:endParaRPr lang="en-US" dirty="0">
              <a:ea typeface="+mn-ea"/>
              <a:sym typeface="Wingdings" panose="05000000000000000000" pitchFamily="2" charset="2"/>
            </a:endParaRPr>
          </a:p>
          <a:p>
            <a:pPr lvl="1" defTabSz="932742" eaLnBrk="1" fontAlgn="auto" hangingPunct="1">
              <a:lnSpc>
                <a:spcPct val="100000"/>
              </a:lnSpc>
              <a:spcAft>
                <a:spcPts val="0"/>
              </a:spcAft>
              <a:defRPr/>
            </a:pPr>
            <a:endParaRPr lang="en-US" dirty="0">
              <a:ea typeface="+mn-ea"/>
            </a:endParaRPr>
          </a:p>
        </p:txBody>
      </p:sp>
      <p:sp>
        <p:nvSpPr>
          <p:cNvPr id="9" name="Title 1"/>
          <p:cNvSpPr txBox="1">
            <a:spLocks/>
          </p:cNvSpPr>
          <p:nvPr/>
        </p:nvSpPr>
        <p:spPr>
          <a:xfrm>
            <a:off x="274638" y="295275"/>
            <a:ext cx="11979275" cy="155575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defRPr/>
            </a:pPr>
            <a:endParaRPr/>
          </a:p>
        </p:txBody>
      </p:sp>
      <p:sp>
        <p:nvSpPr>
          <p:cNvPr id="10" name="Title 1"/>
          <p:cNvSpPr txBox="1">
            <a:spLocks/>
          </p:cNvSpPr>
          <p:nvPr/>
        </p:nvSpPr>
        <p:spPr>
          <a:xfrm>
            <a:off x="427038" y="447677"/>
            <a:ext cx="11978573" cy="155608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defRPr/>
            </a:pPr>
            <a:r>
              <a:rPr/>
              <a:t>Title for slide goes here</a:t>
            </a:r>
          </a:p>
        </p:txBody>
      </p:sp>
      <p:pic>
        <p:nvPicPr>
          <p:cNvPr id="7270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282828"/>
        </a:solidFill>
        <a:effectLst/>
      </p:bgPr>
    </p:bg>
    <p:spTree>
      <p:nvGrpSpPr>
        <p:cNvPr id="1" name=""/>
        <p:cNvGrpSpPr/>
        <p:nvPr/>
      </p:nvGrpSpPr>
      <p:grpSpPr>
        <a:xfrm>
          <a:off x="0" y="0"/>
          <a:ext cx="0" cy="0"/>
          <a:chOff x="0" y="0"/>
          <a:chExt cx="0" cy="0"/>
        </a:xfrm>
      </p:grpSpPr>
      <p:sp>
        <p:nvSpPr>
          <p:cNvPr id="81" name="Title 1"/>
          <p:cNvSpPr txBox="1">
            <a:spLocks/>
          </p:cNvSpPr>
          <p:nvPr/>
        </p:nvSpPr>
        <p:spPr>
          <a:xfrm>
            <a:off x="274638" y="295277"/>
            <a:ext cx="11978573" cy="155608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defRPr/>
            </a:pPr>
            <a:r>
              <a:rPr/>
              <a:t>Title for slide goes here</a:t>
            </a:r>
          </a:p>
        </p:txBody>
      </p:sp>
      <p:sp>
        <p:nvSpPr>
          <p:cNvPr id="7" name="TextBox 6"/>
          <p:cNvSpPr txBox="1"/>
          <p:nvPr/>
        </p:nvSpPr>
        <p:spPr>
          <a:xfrm>
            <a:off x="1655763" y="2247900"/>
            <a:ext cx="4379912" cy="2986088"/>
          </a:xfrm>
          <a:prstGeom prst="rect">
            <a:avLst/>
          </a:prstGeom>
          <a:noFill/>
        </p:spPr>
        <p:txBody>
          <a:bodyPr>
            <a:spAutoFit/>
          </a:bodyPr>
          <a:lstStyle/>
          <a:p>
            <a:pPr defTabSz="932742" eaLnBrk="1" fontAlgn="auto" hangingPunct="1">
              <a:spcBef>
                <a:spcPts val="0"/>
              </a:spcBef>
              <a:spcAft>
                <a:spcPts val="2400"/>
              </a:spcAft>
              <a:defRPr/>
            </a:pPr>
            <a:r>
              <a:rPr lang="en-US" sz="3200" dirty="0">
                <a:solidFill>
                  <a:srgbClr val="FFFFFF"/>
                </a:solidFill>
                <a:latin typeface="+mj-lt"/>
                <a:ea typeface="+mn-ea"/>
              </a:rPr>
              <a:t>Bullet point 1 goes here</a:t>
            </a:r>
          </a:p>
          <a:p>
            <a:pPr defTabSz="932742" eaLnBrk="1" fontAlgn="auto" hangingPunct="1">
              <a:spcBef>
                <a:spcPts val="0"/>
              </a:spcBef>
              <a:spcAft>
                <a:spcPts val="2400"/>
              </a:spcAft>
              <a:defRPr/>
            </a:pPr>
            <a:r>
              <a:rPr lang="en-US" sz="3200" dirty="0">
                <a:solidFill>
                  <a:srgbClr val="FFFFFF"/>
                </a:solidFill>
                <a:latin typeface="+mj-lt"/>
                <a:ea typeface="+mn-ea"/>
              </a:rPr>
              <a:t>Bullet point 2 goes here</a:t>
            </a:r>
          </a:p>
          <a:p>
            <a:pPr defTabSz="932742" eaLnBrk="1" fontAlgn="auto" hangingPunct="1">
              <a:spcBef>
                <a:spcPts val="0"/>
              </a:spcBef>
              <a:spcAft>
                <a:spcPts val="2400"/>
              </a:spcAft>
              <a:defRPr/>
            </a:pPr>
            <a:r>
              <a:rPr lang="en-US" sz="3200" dirty="0">
                <a:solidFill>
                  <a:srgbClr val="FFFFFF"/>
                </a:solidFill>
                <a:latin typeface="+mj-lt"/>
                <a:ea typeface="+mn-ea"/>
              </a:rPr>
              <a:t>Bullet point 3 goes here</a:t>
            </a:r>
          </a:p>
          <a:p>
            <a:pPr defTabSz="932742" eaLnBrk="1" fontAlgn="auto" hangingPunct="1">
              <a:spcBef>
                <a:spcPts val="0"/>
              </a:spcBef>
              <a:spcAft>
                <a:spcPts val="2400"/>
              </a:spcAft>
              <a:defRPr/>
            </a:pPr>
            <a:r>
              <a:rPr lang="en-US" sz="3200" dirty="0">
                <a:solidFill>
                  <a:srgbClr val="FFFFFF"/>
                </a:solidFill>
                <a:latin typeface="+mj-lt"/>
                <a:ea typeface="+mn-ea"/>
              </a:rPr>
              <a:t>Bullet point 4 goes here</a:t>
            </a:r>
          </a:p>
        </p:txBody>
      </p:sp>
      <p:grpSp>
        <p:nvGrpSpPr>
          <p:cNvPr id="8" name="Group 7"/>
          <p:cNvGrpSpPr/>
          <p:nvPr/>
        </p:nvGrpSpPr>
        <p:grpSpPr>
          <a:xfrm rot="18900000">
            <a:off x="751721" y="2258050"/>
            <a:ext cx="451122" cy="303567"/>
            <a:chOff x="8913812" y="1031876"/>
            <a:chExt cx="1524000" cy="1025524"/>
          </a:xfrm>
          <a:solidFill>
            <a:srgbClr val="BAD80A"/>
          </a:solidFill>
        </p:grpSpPr>
        <p:sp>
          <p:nvSpPr>
            <p:cNvPr id="18" name="Rectangle 17"/>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19" name="Rectangle 18"/>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grpSp>
        <p:nvGrpSpPr>
          <p:cNvPr id="24" name="Group 23"/>
          <p:cNvGrpSpPr/>
          <p:nvPr/>
        </p:nvGrpSpPr>
        <p:grpSpPr>
          <a:xfrm rot="18900000">
            <a:off x="751721" y="3076352"/>
            <a:ext cx="451122" cy="303567"/>
            <a:chOff x="8913812" y="1031876"/>
            <a:chExt cx="1524000" cy="1025524"/>
          </a:xfrm>
          <a:solidFill>
            <a:srgbClr val="BAD80A"/>
          </a:solidFill>
        </p:grpSpPr>
        <p:sp>
          <p:nvSpPr>
            <p:cNvPr id="25" name="Rectangle 24"/>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26" name="Rectangle 25"/>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grpSp>
        <p:nvGrpSpPr>
          <p:cNvPr id="27" name="Group 26"/>
          <p:cNvGrpSpPr/>
          <p:nvPr/>
        </p:nvGrpSpPr>
        <p:grpSpPr>
          <a:xfrm rot="18900000">
            <a:off x="751721" y="3903951"/>
            <a:ext cx="451122" cy="303567"/>
            <a:chOff x="8913812" y="1031876"/>
            <a:chExt cx="1524000" cy="1025524"/>
          </a:xfrm>
          <a:solidFill>
            <a:srgbClr val="BAD80A"/>
          </a:solidFill>
        </p:grpSpPr>
        <p:sp>
          <p:nvSpPr>
            <p:cNvPr id="28" name="Rectangle 27"/>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29" name="Rectangle 28"/>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grpSp>
        <p:nvGrpSpPr>
          <p:cNvPr id="30" name="Group 29"/>
          <p:cNvGrpSpPr/>
          <p:nvPr/>
        </p:nvGrpSpPr>
        <p:grpSpPr>
          <a:xfrm rot="18900000">
            <a:off x="751721" y="4722253"/>
            <a:ext cx="451122" cy="303567"/>
            <a:chOff x="8913812" y="1031876"/>
            <a:chExt cx="1524000" cy="1025524"/>
          </a:xfrm>
          <a:solidFill>
            <a:srgbClr val="BAD80A"/>
          </a:solidFill>
        </p:grpSpPr>
        <p:sp>
          <p:nvSpPr>
            <p:cNvPr id="31" name="Rectangle 30"/>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32" name="Rectangle 31"/>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sp>
        <p:nvSpPr>
          <p:cNvPr id="47" name="TextBox 46"/>
          <p:cNvSpPr txBox="1"/>
          <p:nvPr/>
        </p:nvSpPr>
        <p:spPr>
          <a:xfrm>
            <a:off x="7589838" y="2247900"/>
            <a:ext cx="4379912" cy="2986088"/>
          </a:xfrm>
          <a:prstGeom prst="rect">
            <a:avLst/>
          </a:prstGeom>
          <a:noFill/>
        </p:spPr>
        <p:txBody>
          <a:bodyPr>
            <a:spAutoFit/>
          </a:bodyPr>
          <a:lstStyle/>
          <a:p>
            <a:pPr defTabSz="932742" eaLnBrk="1" fontAlgn="auto" hangingPunct="1">
              <a:spcBef>
                <a:spcPts val="0"/>
              </a:spcBef>
              <a:spcAft>
                <a:spcPts val="2400"/>
              </a:spcAft>
              <a:defRPr/>
            </a:pPr>
            <a:r>
              <a:rPr lang="en-US" sz="3200" dirty="0">
                <a:solidFill>
                  <a:srgbClr val="FFFFFF"/>
                </a:solidFill>
                <a:latin typeface="+mj-lt"/>
                <a:ea typeface="+mn-ea"/>
              </a:rPr>
              <a:t>Bullet point 1 goes here</a:t>
            </a:r>
          </a:p>
          <a:p>
            <a:pPr defTabSz="932742" eaLnBrk="1" fontAlgn="auto" hangingPunct="1">
              <a:spcBef>
                <a:spcPts val="0"/>
              </a:spcBef>
              <a:spcAft>
                <a:spcPts val="2400"/>
              </a:spcAft>
              <a:defRPr/>
            </a:pPr>
            <a:r>
              <a:rPr lang="en-US" sz="3200" dirty="0">
                <a:solidFill>
                  <a:srgbClr val="FFFFFF"/>
                </a:solidFill>
                <a:latin typeface="+mj-lt"/>
                <a:ea typeface="+mn-ea"/>
              </a:rPr>
              <a:t>Bullet point 2 goes here</a:t>
            </a:r>
          </a:p>
          <a:p>
            <a:pPr defTabSz="932742" eaLnBrk="1" fontAlgn="auto" hangingPunct="1">
              <a:spcBef>
                <a:spcPts val="0"/>
              </a:spcBef>
              <a:spcAft>
                <a:spcPts val="2400"/>
              </a:spcAft>
              <a:defRPr/>
            </a:pPr>
            <a:r>
              <a:rPr lang="en-US" sz="3200" dirty="0">
                <a:solidFill>
                  <a:srgbClr val="FFFFFF"/>
                </a:solidFill>
                <a:latin typeface="+mj-lt"/>
                <a:ea typeface="+mn-ea"/>
              </a:rPr>
              <a:t>Bullet point 3 goes here</a:t>
            </a:r>
          </a:p>
          <a:p>
            <a:pPr defTabSz="932742" eaLnBrk="1" fontAlgn="auto" hangingPunct="1">
              <a:spcBef>
                <a:spcPts val="0"/>
              </a:spcBef>
              <a:spcAft>
                <a:spcPts val="2400"/>
              </a:spcAft>
              <a:defRPr/>
            </a:pPr>
            <a:r>
              <a:rPr lang="en-US" sz="3200" dirty="0">
                <a:solidFill>
                  <a:srgbClr val="FFFFFF"/>
                </a:solidFill>
                <a:latin typeface="+mj-lt"/>
                <a:ea typeface="+mn-ea"/>
              </a:rPr>
              <a:t>Bullet point 4 goes here</a:t>
            </a:r>
          </a:p>
        </p:txBody>
      </p:sp>
      <p:grpSp>
        <p:nvGrpSpPr>
          <p:cNvPr id="48" name="Group 47"/>
          <p:cNvGrpSpPr/>
          <p:nvPr/>
        </p:nvGrpSpPr>
        <p:grpSpPr>
          <a:xfrm rot="18900000">
            <a:off x="6685779" y="2258050"/>
            <a:ext cx="451122" cy="303567"/>
            <a:chOff x="8913812" y="1031876"/>
            <a:chExt cx="1524000" cy="1025524"/>
          </a:xfrm>
          <a:solidFill>
            <a:srgbClr val="BAD80A"/>
          </a:solidFill>
        </p:grpSpPr>
        <p:sp>
          <p:nvSpPr>
            <p:cNvPr id="49" name="Rectangle 48"/>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50" name="Rectangle 49"/>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grpSp>
        <p:nvGrpSpPr>
          <p:cNvPr id="51" name="Group 50"/>
          <p:cNvGrpSpPr/>
          <p:nvPr/>
        </p:nvGrpSpPr>
        <p:grpSpPr>
          <a:xfrm rot="18900000">
            <a:off x="6685779" y="3076352"/>
            <a:ext cx="451122" cy="303567"/>
            <a:chOff x="8913812" y="1031876"/>
            <a:chExt cx="1524000" cy="1025524"/>
          </a:xfrm>
          <a:solidFill>
            <a:srgbClr val="BAD80A"/>
          </a:solidFill>
        </p:grpSpPr>
        <p:sp>
          <p:nvSpPr>
            <p:cNvPr id="52" name="Rectangle 51"/>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53" name="Rectangle 52"/>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grpSp>
        <p:nvGrpSpPr>
          <p:cNvPr id="54" name="Group 53"/>
          <p:cNvGrpSpPr/>
          <p:nvPr/>
        </p:nvGrpSpPr>
        <p:grpSpPr>
          <a:xfrm rot="18900000">
            <a:off x="6685779" y="3903951"/>
            <a:ext cx="451122" cy="303567"/>
            <a:chOff x="8913812" y="1031876"/>
            <a:chExt cx="1524000" cy="1025524"/>
          </a:xfrm>
          <a:solidFill>
            <a:srgbClr val="BAD80A"/>
          </a:solidFill>
        </p:grpSpPr>
        <p:sp>
          <p:nvSpPr>
            <p:cNvPr id="55" name="Rectangle 54"/>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56" name="Rectangle 55"/>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grpSp>
        <p:nvGrpSpPr>
          <p:cNvPr id="57" name="Group 56"/>
          <p:cNvGrpSpPr/>
          <p:nvPr/>
        </p:nvGrpSpPr>
        <p:grpSpPr>
          <a:xfrm rot="18900000">
            <a:off x="6685779" y="4722253"/>
            <a:ext cx="451122" cy="303567"/>
            <a:chOff x="8913812" y="1031876"/>
            <a:chExt cx="1524000" cy="1025524"/>
          </a:xfrm>
          <a:solidFill>
            <a:srgbClr val="BAD80A"/>
          </a:solidFill>
        </p:grpSpPr>
        <p:sp>
          <p:nvSpPr>
            <p:cNvPr id="58" name="Rectangle 57"/>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59" name="Rectangle 58"/>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81" name="Title 1"/>
          <p:cNvSpPr txBox="1">
            <a:spLocks/>
          </p:cNvSpPr>
          <p:nvPr/>
        </p:nvSpPr>
        <p:spPr>
          <a:xfrm>
            <a:off x="274638" y="295275"/>
            <a:ext cx="11979275" cy="155575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defRPr/>
            </a:pPr>
            <a:r>
              <a:rPr>
                <a:solidFill>
                  <a:srgbClr val="969696"/>
                </a:solidFill>
              </a:rPr>
              <a:t>Title for slide goes here</a:t>
            </a:r>
          </a:p>
        </p:txBody>
      </p:sp>
      <p:sp>
        <p:nvSpPr>
          <p:cNvPr id="7" name="TextBox 6"/>
          <p:cNvSpPr txBox="1"/>
          <p:nvPr/>
        </p:nvSpPr>
        <p:spPr>
          <a:xfrm>
            <a:off x="1655763" y="2247900"/>
            <a:ext cx="4379912" cy="2986088"/>
          </a:xfrm>
          <a:prstGeom prst="rect">
            <a:avLst/>
          </a:prstGeom>
          <a:noFill/>
        </p:spPr>
        <p:txBody>
          <a:bodyPr>
            <a:spAutoFit/>
          </a:bodyPr>
          <a:lstStyle/>
          <a:p>
            <a:pPr defTabSz="932742" eaLnBrk="1" fontAlgn="auto" hangingPunct="1">
              <a:spcBef>
                <a:spcPts val="0"/>
              </a:spcBef>
              <a:spcAft>
                <a:spcPts val="2400"/>
              </a:spcAft>
              <a:defRPr/>
            </a:pPr>
            <a:r>
              <a:rPr lang="en-US" sz="3200" dirty="0">
                <a:solidFill>
                  <a:srgbClr val="969696"/>
                </a:solidFill>
                <a:latin typeface="+mj-lt"/>
                <a:ea typeface="+mn-ea"/>
              </a:rPr>
              <a:t>Bullet point 1 goes here</a:t>
            </a:r>
          </a:p>
          <a:p>
            <a:pPr defTabSz="932742" eaLnBrk="1" fontAlgn="auto" hangingPunct="1">
              <a:spcBef>
                <a:spcPts val="0"/>
              </a:spcBef>
              <a:spcAft>
                <a:spcPts val="2400"/>
              </a:spcAft>
              <a:defRPr/>
            </a:pPr>
            <a:r>
              <a:rPr lang="en-US" sz="3200" dirty="0">
                <a:solidFill>
                  <a:srgbClr val="969696"/>
                </a:solidFill>
                <a:latin typeface="+mj-lt"/>
                <a:ea typeface="+mn-ea"/>
              </a:rPr>
              <a:t>Bullet point 2 goes here</a:t>
            </a:r>
          </a:p>
          <a:p>
            <a:pPr defTabSz="932742" eaLnBrk="1" fontAlgn="auto" hangingPunct="1">
              <a:spcBef>
                <a:spcPts val="0"/>
              </a:spcBef>
              <a:spcAft>
                <a:spcPts val="2400"/>
              </a:spcAft>
              <a:defRPr/>
            </a:pPr>
            <a:r>
              <a:rPr lang="en-US" sz="3200" dirty="0">
                <a:solidFill>
                  <a:srgbClr val="969696"/>
                </a:solidFill>
                <a:latin typeface="+mj-lt"/>
                <a:ea typeface="+mn-ea"/>
              </a:rPr>
              <a:t>Bullet point 3 goes here</a:t>
            </a:r>
          </a:p>
          <a:p>
            <a:pPr defTabSz="932742" eaLnBrk="1" fontAlgn="auto" hangingPunct="1">
              <a:spcBef>
                <a:spcPts val="0"/>
              </a:spcBef>
              <a:spcAft>
                <a:spcPts val="2400"/>
              </a:spcAft>
              <a:defRPr/>
            </a:pPr>
            <a:r>
              <a:rPr lang="en-US" sz="3200" dirty="0">
                <a:solidFill>
                  <a:srgbClr val="969696"/>
                </a:solidFill>
                <a:latin typeface="+mj-lt"/>
                <a:ea typeface="+mn-ea"/>
              </a:rPr>
              <a:t>Bullet point 4 goes here</a:t>
            </a:r>
          </a:p>
        </p:txBody>
      </p:sp>
      <p:grpSp>
        <p:nvGrpSpPr>
          <p:cNvPr id="8" name="Group 7"/>
          <p:cNvGrpSpPr/>
          <p:nvPr/>
        </p:nvGrpSpPr>
        <p:grpSpPr>
          <a:xfrm rot="18900000">
            <a:off x="751721" y="2258050"/>
            <a:ext cx="451122" cy="303567"/>
            <a:chOff x="8913812" y="1031876"/>
            <a:chExt cx="1524000" cy="1025524"/>
          </a:xfrm>
          <a:solidFill>
            <a:srgbClr val="0078D7"/>
          </a:solidFill>
        </p:grpSpPr>
        <p:sp>
          <p:nvSpPr>
            <p:cNvPr id="18" name="Rectangle 17"/>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19" name="Rectangle 18"/>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grpSp>
        <p:nvGrpSpPr>
          <p:cNvPr id="24" name="Group 23"/>
          <p:cNvGrpSpPr/>
          <p:nvPr/>
        </p:nvGrpSpPr>
        <p:grpSpPr>
          <a:xfrm rot="18900000">
            <a:off x="751721" y="3076352"/>
            <a:ext cx="451122" cy="303567"/>
            <a:chOff x="8913812" y="1031876"/>
            <a:chExt cx="1524000" cy="1025524"/>
          </a:xfrm>
          <a:solidFill>
            <a:srgbClr val="0078D7"/>
          </a:solidFill>
        </p:grpSpPr>
        <p:sp>
          <p:nvSpPr>
            <p:cNvPr id="25" name="Rectangle 24"/>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26" name="Rectangle 25"/>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grpSp>
        <p:nvGrpSpPr>
          <p:cNvPr id="27" name="Group 26"/>
          <p:cNvGrpSpPr/>
          <p:nvPr/>
        </p:nvGrpSpPr>
        <p:grpSpPr>
          <a:xfrm rot="18900000">
            <a:off x="751721" y="3903951"/>
            <a:ext cx="451122" cy="303567"/>
            <a:chOff x="8913812" y="1031876"/>
            <a:chExt cx="1524000" cy="1025524"/>
          </a:xfrm>
          <a:solidFill>
            <a:srgbClr val="0078D7"/>
          </a:solidFill>
        </p:grpSpPr>
        <p:sp>
          <p:nvSpPr>
            <p:cNvPr id="28" name="Rectangle 27"/>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29" name="Rectangle 28"/>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grpSp>
        <p:nvGrpSpPr>
          <p:cNvPr id="30" name="Group 29"/>
          <p:cNvGrpSpPr/>
          <p:nvPr/>
        </p:nvGrpSpPr>
        <p:grpSpPr>
          <a:xfrm rot="18900000">
            <a:off x="751721" y="4722253"/>
            <a:ext cx="451122" cy="303567"/>
            <a:chOff x="8913812" y="1031876"/>
            <a:chExt cx="1524000" cy="1025524"/>
          </a:xfrm>
          <a:solidFill>
            <a:srgbClr val="0078D7"/>
          </a:solidFill>
        </p:grpSpPr>
        <p:sp>
          <p:nvSpPr>
            <p:cNvPr id="31" name="Rectangle 30"/>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32" name="Rectangle 31"/>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sp>
        <p:nvSpPr>
          <p:cNvPr id="47" name="TextBox 46"/>
          <p:cNvSpPr txBox="1"/>
          <p:nvPr/>
        </p:nvSpPr>
        <p:spPr>
          <a:xfrm>
            <a:off x="7589838" y="2247900"/>
            <a:ext cx="4379912" cy="2986088"/>
          </a:xfrm>
          <a:prstGeom prst="rect">
            <a:avLst/>
          </a:prstGeom>
          <a:noFill/>
        </p:spPr>
        <p:txBody>
          <a:bodyPr>
            <a:spAutoFit/>
          </a:bodyPr>
          <a:lstStyle/>
          <a:p>
            <a:pPr defTabSz="932742" eaLnBrk="1" fontAlgn="auto" hangingPunct="1">
              <a:spcBef>
                <a:spcPts val="0"/>
              </a:spcBef>
              <a:spcAft>
                <a:spcPts val="2400"/>
              </a:spcAft>
              <a:defRPr/>
            </a:pPr>
            <a:r>
              <a:rPr lang="en-US" sz="3200" dirty="0">
                <a:solidFill>
                  <a:srgbClr val="969696"/>
                </a:solidFill>
                <a:latin typeface="+mj-lt"/>
                <a:ea typeface="+mn-ea"/>
              </a:rPr>
              <a:t>Bullet point 1 goes here</a:t>
            </a:r>
          </a:p>
          <a:p>
            <a:pPr defTabSz="932742" eaLnBrk="1" fontAlgn="auto" hangingPunct="1">
              <a:spcBef>
                <a:spcPts val="0"/>
              </a:spcBef>
              <a:spcAft>
                <a:spcPts val="2400"/>
              </a:spcAft>
              <a:defRPr/>
            </a:pPr>
            <a:r>
              <a:rPr lang="en-US" sz="3200" dirty="0">
                <a:solidFill>
                  <a:srgbClr val="969696"/>
                </a:solidFill>
                <a:latin typeface="+mj-lt"/>
                <a:ea typeface="+mn-ea"/>
              </a:rPr>
              <a:t>Bullet point 2 goes here</a:t>
            </a:r>
          </a:p>
          <a:p>
            <a:pPr defTabSz="932742" eaLnBrk="1" fontAlgn="auto" hangingPunct="1">
              <a:spcBef>
                <a:spcPts val="0"/>
              </a:spcBef>
              <a:spcAft>
                <a:spcPts val="2400"/>
              </a:spcAft>
              <a:defRPr/>
            </a:pPr>
            <a:r>
              <a:rPr lang="en-US" sz="3200" dirty="0">
                <a:solidFill>
                  <a:srgbClr val="969696"/>
                </a:solidFill>
                <a:latin typeface="+mj-lt"/>
                <a:ea typeface="+mn-ea"/>
              </a:rPr>
              <a:t>Bullet point 3 goes here</a:t>
            </a:r>
          </a:p>
          <a:p>
            <a:pPr defTabSz="932742" eaLnBrk="1" fontAlgn="auto" hangingPunct="1">
              <a:spcBef>
                <a:spcPts val="0"/>
              </a:spcBef>
              <a:spcAft>
                <a:spcPts val="2400"/>
              </a:spcAft>
              <a:defRPr/>
            </a:pPr>
            <a:r>
              <a:rPr lang="en-US" sz="3200" dirty="0">
                <a:solidFill>
                  <a:srgbClr val="969696"/>
                </a:solidFill>
                <a:latin typeface="+mj-lt"/>
                <a:ea typeface="+mn-ea"/>
              </a:rPr>
              <a:t>Bullet point 4 goes here</a:t>
            </a:r>
          </a:p>
        </p:txBody>
      </p:sp>
      <p:grpSp>
        <p:nvGrpSpPr>
          <p:cNvPr id="48" name="Group 47"/>
          <p:cNvGrpSpPr/>
          <p:nvPr/>
        </p:nvGrpSpPr>
        <p:grpSpPr>
          <a:xfrm rot="18900000">
            <a:off x="6685779" y="2258050"/>
            <a:ext cx="451122" cy="303567"/>
            <a:chOff x="8913812" y="1031876"/>
            <a:chExt cx="1524000" cy="1025524"/>
          </a:xfrm>
          <a:solidFill>
            <a:srgbClr val="0078D7"/>
          </a:solidFill>
        </p:grpSpPr>
        <p:sp>
          <p:nvSpPr>
            <p:cNvPr id="49" name="Rectangle 48"/>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50" name="Rectangle 49"/>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grpSp>
        <p:nvGrpSpPr>
          <p:cNvPr id="51" name="Group 50"/>
          <p:cNvGrpSpPr/>
          <p:nvPr/>
        </p:nvGrpSpPr>
        <p:grpSpPr>
          <a:xfrm rot="18900000">
            <a:off x="6685779" y="3076352"/>
            <a:ext cx="451122" cy="303567"/>
            <a:chOff x="8913812" y="1031876"/>
            <a:chExt cx="1524000" cy="1025524"/>
          </a:xfrm>
          <a:solidFill>
            <a:srgbClr val="0078D7"/>
          </a:solidFill>
        </p:grpSpPr>
        <p:sp>
          <p:nvSpPr>
            <p:cNvPr id="52" name="Rectangle 51"/>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53" name="Rectangle 52"/>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grpSp>
        <p:nvGrpSpPr>
          <p:cNvPr id="54" name="Group 53"/>
          <p:cNvGrpSpPr/>
          <p:nvPr/>
        </p:nvGrpSpPr>
        <p:grpSpPr>
          <a:xfrm rot="18900000">
            <a:off x="6685779" y="3903951"/>
            <a:ext cx="451122" cy="303567"/>
            <a:chOff x="8913812" y="1031876"/>
            <a:chExt cx="1524000" cy="1025524"/>
          </a:xfrm>
          <a:solidFill>
            <a:srgbClr val="0078D7"/>
          </a:solidFill>
        </p:grpSpPr>
        <p:sp>
          <p:nvSpPr>
            <p:cNvPr id="55" name="Rectangle 54"/>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56" name="Rectangle 55"/>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grpSp>
        <p:nvGrpSpPr>
          <p:cNvPr id="57" name="Group 56"/>
          <p:cNvGrpSpPr/>
          <p:nvPr/>
        </p:nvGrpSpPr>
        <p:grpSpPr>
          <a:xfrm rot="18900000">
            <a:off x="6685779" y="4722253"/>
            <a:ext cx="451122" cy="303567"/>
            <a:chOff x="8913812" y="1031876"/>
            <a:chExt cx="1524000" cy="1025524"/>
          </a:xfrm>
          <a:solidFill>
            <a:srgbClr val="0078D7"/>
          </a:solidFill>
        </p:grpSpPr>
        <p:sp>
          <p:nvSpPr>
            <p:cNvPr id="58" name="Rectangle 57"/>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59" name="Rectangle 58"/>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0" y="0"/>
            <a:ext cx="12436475" cy="130333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itle 1"/>
          <p:cNvSpPr txBox="1">
            <a:spLocks/>
          </p:cNvSpPr>
          <p:nvPr/>
        </p:nvSpPr>
        <p:spPr>
          <a:xfrm>
            <a:off x="274638" y="295275"/>
            <a:ext cx="11979275" cy="155575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defRPr/>
            </a:pPr>
            <a:r>
              <a:rPr>
                <a:solidFill>
                  <a:srgbClr val="FFFFFF"/>
                </a:solidFill>
              </a:rPr>
              <a:t>Title for slide goes here</a:t>
            </a:r>
          </a:p>
        </p:txBody>
      </p:sp>
      <p:sp>
        <p:nvSpPr>
          <p:cNvPr id="7" name="TextBox 6"/>
          <p:cNvSpPr txBox="1"/>
          <p:nvPr/>
        </p:nvSpPr>
        <p:spPr>
          <a:xfrm>
            <a:off x="1655763" y="2247900"/>
            <a:ext cx="4379912" cy="2986088"/>
          </a:xfrm>
          <a:prstGeom prst="rect">
            <a:avLst/>
          </a:prstGeom>
          <a:noFill/>
        </p:spPr>
        <p:txBody>
          <a:bodyPr>
            <a:spAutoFit/>
          </a:bodyPr>
          <a:lstStyle/>
          <a:p>
            <a:pPr defTabSz="932742" eaLnBrk="1" fontAlgn="auto" hangingPunct="1">
              <a:spcBef>
                <a:spcPts val="0"/>
              </a:spcBef>
              <a:spcAft>
                <a:spcPts val="2400"/>
              </a:spcAft>
              <a:defRPr/>
            </a:pPr>
            <a:r>
              <a:rPr lang="en-US" sz="3200" dirty="0">
                <a:solidFill>
                  <a:srgbClr val="969696"/>
                </a:solidFill>
                <a:latin typeface="+mj-lt"/>
                <a:ea typeface="+mn-ea"/>
              </a:rPr>
              <a:t>Bullet point 1 goes here</a:t>
            </a:r>
          </a:p>
          <a:p>
            <a:pPr defTabSz="932742" eaLnBrk="1" fontAlgn="auto" hangingPunct="1">
              <a:spcBef>
                <a:spcPts val="0"/>
              </a:spcBef>
              <a:spcAft>
                <a:spcPts val="2400"/>
              </a:spcAft>
              <a:defRPr/>
            </a:pPr>
            <a:r>
              <a:rPr lang="en-US" sz="3200" dirty="0">
                <a:solidFill>
                  <a:srgbClr val="969696"/>
                </a:solidFill>
                <a:latin typeface="+mj-lt"/>
                <a:ea typeface="+mn-ea"/>
              </a:rPr>
              <a:t>Bullet point 2 goes here</a:t>
            </a:r>
          </a:p>
          <a:p>
            <a:pPr defTabSz="932742" eaLnBrk="1" fontAlgn="auto" hangingPunct="1">
              <a:spcBef>
                <a:spcPts val="0"/>
              </a:spcBef>
              <a:spcAft>
                <a:spcPts val="2400"/>
              </a:spcAft>
              <a:defRPr/>
            </a:pPr>
            <a:r>
              <a:rPr lang="en-US" sz="3200" dirty="0">
                <a:solidFill>
                  <a:srgbClr val="969696"/>
                </a:solidFill>
                <a:latin typeface="+mj-lt"/>
                <a:ea typeface="+mn-ea"/>
              </a:rPr>
              <a:t>Bullet point 3 goes here</a:t>
            </a:r>
          </a:p>
          <a:p>
            <a:pPr defTabSz="932742" eaLnBrk="1" fontAlgn="auto" hangingPunct="1">
              <a:spcBef>
                <a:spcPts val="0"/>
              </a:spcBef>
              <a:spcAft>
                <a:spcPts val="2400"/>
              </a:spcAft>
              <a:defRPr/>
            </a:pPr>
            <a:r>
              <a:rPr lang="en-US" sz="3200" dirty="0">
                <a:solidFill>
                  <a:srgbClr val="969696"/>
                </a:solidFill>
                <a:latin typeface="+mj-lt"/>
                <a:ea typeface="+mn-ea"/>
              </a:rPr>
              <a:t>Bullet point 4 goes here</a:t>
            </a:r>
          </a:p>
        </p:txBody>
      </p:sp>
      <p:grpSp>
        <p:nvGrpSpPr>
          <p:cNvPr id="8" name="Group 7"/>
          <p:cNvGrpSpPr/>
          <p:nvPr/>
        </p:nvGrpSpPr>
        <p:grpSpPr>
          <a:xfrm rot="18900000">
            <a:off x="751721" y="2258050"/>
            <a:ext cx="451122" cy="303567"/>
            <a:chOff x="8913812" y="1031876"/>
            <a:chExt cx="1524000" cy="1025524"/>
          </a:xfrm>
          <a:solidFill>
            <a:srgbClr val="0078D7"/>
          </a:solidFill>
        </p:grpSpPr>
        <p:sp>
          <p:nvSpPr>
            <p:cNvPr id="18" name="Rectangle 17"/>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19" name="Rectangle 18"/>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grpSp>
        <p:nvGrpSpPr>
          <p:cNvPr id="24" name="Group 23"/>
          <p:cNvGrpSpPr/>
          <p:nvPr/>
        </p:nvGrpSpPr>
        <p:grpSpPr>
          <a:xfrm rot="18900000">
            <a:off x="751721" y="3076352"/>
            <a:ext cx="451122" cy="303567"/>
            <a:chOff x="8913812" y="1031876"/>
            <a:chExt cx="1524000" cy="1025524"/>
          </a:xfrm>
          <a:solidFill>
            <a:srgbClr val="0078D7"/>
          </a:solidFill>
        </p:grpSpPr>
        <p:sp>
          <p:nvSpPr>
            <p:cNvPr id="25" name="Rectangle 24"/>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26" name="Rectangle 25"/>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grpSp>
        <p:nvGrpSpPr>
          <p:cNvPr id="27" name="Group 26"/>
          <p:cNvGrpSpPr/>
          <p:nvPr/>
        </p:nvGrpSpPr>
        <p:grpSpPr>
          <a:xfrm rot="18900000">
            <a:off x="751721" y="3903951"/>
            <a:ext cx="451122" cy="303567"/>
            <a:chOff x="8913812" y="1031876"/>
            <a:chExt cx="1524000" cy="1025524"/>
          </a:xfrm>
          <a:solidFill>
            <a:srgbClr val="0078D7"/>
          </a:solidFill>
        </p:grpSpPr>
        <p:sp>
          <p:nvSpPr>
            <p:cNvPr id="28" name="Rectangle 27"/>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29" name="Rectangle 28"/>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grpSp>
        <p:nvGrpSpPr>
          <p:cNvPr id="30" name="Group 29"/>
          <p:cNvGrpSpPr/>
          <p:nvPr/>
        </p:nvGrpSpPr>
        <p:grpSpPr>
          <a:xfrm rot="18900000">
            <a:off x="751721" y="4722253"/>
            <a:ext cx="451122" cy="303567"/>
            <a:chOff x="8913812" y="1031876"/>
            <a:chExt cx="1524000" cy="1025524"/>
          </a:xfrm>
          <a:solidFill>
            <a:srgbClr val="0078D7"/>
          </a:solidFill>
        </p:grpSpPr>
        <p:sp>
          <p:nvSpPr>
            <p:cNvPr id="31" name="Rectangle 30"/>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32" name="Rectangle 31"/>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sp>
        <p:nvSpPr>
          <p:cNvPr id="47" name="TextBox 46"/>
          <p:cNvSpPr txBox="1"/>
          <p:nvPr/>
        </p:nvSpPr>
        <p:spPr>
          <a:xfrm>
            <a:off x="7589838" y="2247900"/>
            <a:ext cx="4379912" cy="2986088"/>
          </a:xfrm>
          <a:prstGeom prst="rect">
            <a:avLst/>
          </a:prstGeom>
          <a:noFill/>
        </p:spPr>
        <p:txBody>
          <a:bodyPr>
            <a:spAutoFit/>
          </a:bodyPr>
          <a:lstStyle/>
          <a:p>
            <a:pPr defTabSz="932742" eaLnBrk="1" fontAlgn="auto" hangingPunct="1">
              <a:spcBef>
                <a:spcPts val="0"/>
              </a:spcBef>
              <a:spcAft>
                <a:spcPts val="2400"/>
              </a:spcAft>
              <a:defRPr/>
            </a:pPr>
            <a:r>
              <a:rPr lang="en-US" sz="3200" dirty="0">
                <a:solidFill>
                  <a:srgbClr val="969696"/>
                </a:solidFill>
                <a:latin typeface="+mj-lt"/>
                <a:ea typeface="+mn-ea"/>
              </a:rPr>
              <a:t>Bullet point 1 goes here</a:t>
            </a:r>
          </a:p>
          <a:p>
            <a:pPr defTabSz="932742" eaLnBrk="1" fontAlgn="auto" hangingPunct="1">
              <a:spcBef>
                <a:spcPts val="0"/>
              </a:spcBef>
              <a:spcAft>
                <a:spcPts val="2400"/>
              </a:spcAft>
              <a:defRPr/>
            </a:pPr>
            <a:r>
              <a:rPr lang="en-US" sz="3200" dirty="0">
                <a:solidFill>
                  <a:srgbClr val="969696"/>
                </a:solidFill>
                <a:latin typeface="+mj-lt"/>
                <a:ea typeface="+mn-ea"/>
              </a:rPr>
              <a:t>Bullet point 2 goes here</a:t>
            </a:r>
          </a:p>
          <a:p>
            <a:pPr defTabSz="932742" eaLnBrk="1" fontAlgn="auto" hangingPunct="1">
              <a:spcBef>
                <a:spcPts val="0"/>
              </a:spcBef>
              <a:spcAft>
                <a:spcPts val="2400"/>
              </a:spcAft>
              <a:defRPr/>
            </a:pPr>
            <a:r>
              <a:rPr lang="en-US" sz="3200" dirty="0">
                <a:solidFill>
                  <a:srgbClr val="969696"/>
                </a:solidFill>
                <a:latin typeface="+mj-lt"/>
                <a:ea typeface="+mn-ea"/>
              </a:rPr>
              <a:t>Bullet point 3 goes here</a:t>
            </a:r>
          </a:p>
          <a:p>
            <a:pPr defTabSz="932742" eaLnBrk="1" fontAlgn="auto" hangingPunct="1">
              <a:spcBef>
                <a:spcPts val="0"/>
              </a:spcBef>
              <a:spcAft>
                <a:spcPts val="2400"/>
              </a:spcAft>
              <a:defRPr/>
            </a:pPr>
            <a:r>
              <a:rPr lang="en-US" sz="3200" dirty="0">
                <a:solidFill>
                  <a:srgbClr val="969696"/>
                </a:solidFill>
                <a:latin typeface="+mj-lt"/>
                <a:ea typeface="+mn-ea"/>
              </a:rPr>
              <a:t>Bullet point 4 goes here</a:t>
            </a:r>
          </a:p>
        </p:txBody>
      </p:sp>
      <p:grpSp>
        <p:nvGrpSpPr>
          <p:cNvPr id="48" name="Group 47"/>
          <p:cNvGrpSpPr/>
          <p:nvPr/>
        </p:nvGrpSpPr>
        <p:grpSpPr>
          <a:xfrm rot="18900000">
            <a:off x="6685779" y="2258050"/>
            <a:ext cx="451122" cy="303567"/>
            <a:chOff x="8913812" y="1031876"/>
            <a:chExt cx="1524000" cy="1025524"/>
          </a:xfrm>
          <a:solidFill>
            <a:srgbClr val="0078D7"/>
          </a:solidFill>
        </p:grpSpPr>
        <p:sp>
          <p:nvSpPr>
            <p:cNvPr id="49" name="Rectangle 48"/>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50" name="Rectangle 49"/>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grpSp>
        <p:nvGrpSpPr>
          <p:cNvPr id="51" name="Group 50"/>
          <p:cNvGrpSpPr/>
          <p:nvPr/>
        </p:nvGrpSpPr>
        <p:grpSpPr>
          <a:xfrm rot="18900000">
            <a:off x="6685779" y="3076352"/>
            <a:ext cx="451122" cy="303567"/>
            <a:chOff x="8913812" y="1031876"/>
            <a:chExt cx="1524000" cy="1025524"/>
          </a:xfrm>
          <a:solidFill>
            <a:srgbClr val="0078D7"/>
          </a:solidFill>
        </p:grpSpPr>
        <p:sp>
          <p:nvSpPr>
            <p:cNvPr id="52" name="Rectangle 51"/>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53" name="Rectangle 52"/>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grpSp>
        <p:nvGrpSpPr>
          <p:cNvPr id="54" name="Group 53"/>
          <p:cNvGrpSpPr/>
          <p:nvPr/>
        </p:nvGrpSpPr>
        <p:grpSpPr>
          <a:xfrm rot="18900000">
            <a:off x="6685779" y="3903951"/>
            <a:ext cx="451122" cy="303567"/>
            <a:chOff x="8913812" y="1031876"/>
            <a:chExt cx="1524000" cy="1025524"/>
          </a:xfrm>
          <a:solidFill>
            <a:srgbClr val="0078D7"/>
          </a:solidFill>
        </p:grpSpPr>
        <p:sp>
          <p:nvSpPr>
            <p:cNvPr id="55" name="Rectangle 54"/>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56" name="Rectangle 55"/>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grpSp>
        <p:nvGrpSpPr>
          <p:cNvPr id="57" name="Group 56"/>
          <p:cNvGrpSpPr/>
          <p:nvPr/>
        </p:nvGrpSpPr>
        <p:grpSpPr>
          <a:xfrm rot="18900000">
            <a:off x="6685779" y="4722253"/>
            <a:ext cx="451122" cy="303567"/>
            <a:chOff x="8913812" y="1031876"/>
            <a:chExt cx="1524000" cy="1025524"/>
          </a:xfrm>
          <a:solidFill>
            <a:srgbClr val="0078D7"/>
          </a:solidFill>
        </p:grpSpPr>
        <p:sp>
          <p:nvSpPr>
            <p:cNvPr id="58" name="Rectangle 57"/>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59" name="Rectangle 58"/>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gr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Title 1"/>
          <p:cNvSpPr txBox="1">
            <a:spLocks/>
          </p:cNvSpPr>
          <p:nvPr/>
        </p:nvSpPr>
        <p:spPr>
          <a:xfrm>
            <a:off x="274638" y="295277"/>
            <a:ext cx="11978573" cy="155608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defRPr/>
            </a:pPr>
            <a:r>
              <a:rPr/>
              <a:t>Embedded video placeholder</a:t>
            </a:r>
          </a:p>
          <a:p>
            <a:pPr fontAlgn="auto">
              <a:spcAft>
                <a:spcPts val="0"/>
              </a:spcAft>
              <a:defRPr/>
            </a:pPr>
            <a:r>
              <a:rPr sz="2800"/>
              <a:t>Place secondary text here if needed </a:t>
            </a:r>
          </a:p>
          <a:p>
            <a:pPr fontAlgn="auto">
              <a:spcAft>
                <a:spcPts val="0"/>
              </a:spcAft>
              <a:defRPr/>
            </a:pPr>
            <a:endParaRPr sz="1800" spc="0">
              <a:latin typeface="+mn-lt"/>
            </a:endParaRPr>
          </a:p>
        </p:txBody>
      </p:sp>
      <p:pic>
        <p:nvPicPr>
          <p:cNvPr id="76803" name="AzurePremiumStorageIn5Mins_mid.mp4">
            <a:hlinkClick r:id="" action="ppaction://media"/>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59050" y="1943100"/>
            <a:ext cx="731678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8724773" y="4403454"/>
            <a:ext cx="3051094" cy="1785693"/>
          </a:xfrm>
          <a:prstGeom prst="rect">
            <a:avLst/>
          </a:prstGeom>
          <a:noFill/>
        </p:spPr>
        <p:txBody>
          <a:bodyPr wrap="square" lIns="182781" tIns="146224" rIns="182781" bIns="146224" rtlCol="0">
            <a:spAutoFit/>
          </a:bodyPr>
          <a:lstStyle/>
          <a:p>
            <a:pPr algn="ctr" defTabSz="932468" eaLnBrk="1" fontAlgn="auto" hangingPunct="1">
              <a:lnSpc>
                <a:spcPct val="90000"/>
              </a:lnSpc>
              <a:spcBef>
                <a:spcPts val="0"/>
              </a:spcBef>
              <a:spcAft>
                <a:spcPts val="600"/>
              </a:spcAft>
            </a:pPr>
            <a:r>
              <a:rPr lang="en-US" sz="5997" dirty="0">
                <a:gradFill>
                  <a:gsLst>
                    <a:gs pos="0">
                      <a:srgbClr val="FFFFFF"/>
                    </a:gs>
                    <a:gs pos="100000">
                      <a:srgbClr val="FFFFFF"/>
                    </a:gs>
                  </a:gsLst>
                  <a:lin ang="5400000" scaled="0"/>
                </a:gradFill>
                <a:latin typeface="Segoe UI Light"/>
                <a:ea typeface="+mn-ea"/>
                <a:cs typeface="Segoe UI Semibold" panose="020B0702040204020203" pitchFamily="34" charset="0"/>
              </a:rPr>
              <a:t>&gt;40</a:t>
            </a:r>
            <a:r>
              <a:rPr lang="en-US" sz="3671" dirty="0">
                <a:gradFill>
                  <a:gsLst>
                    <a:gs pos="0">
                      <a:srgbClr val="FFFFFF"/>
                    </a:gs>
                    <a:gs pos="100000">
                      <a:srgbClr val="FFFFFF"/>
                    </a:gs>
                  </a:gsLst>
                  <a:lin ang="5400000" scaled="0"/>
                </a:gradFill>
                <a:latin typeface="Segoe UI Light"/>
                <a:ea typeface="+mn-ea"/>
                <a:cs typeface="Segoe UI Semibold" panose="020B0702040204020203" pitchFamily="34" charset="0"/>
              </a:rPr>
              <a:t>%</a:t>
            </a:r>
            <a:endParaRPr lang="en-US" sz="4895" dirty="0">
              <a:gradFill>
                <a:gsLst>
                  <a:gs pos="0">
                    <a:srgbClr val="FFFFFF"/>
                  </a:gs>
                  <a:gs pos="100000">
                    <a:srgbClr val="FFFFFF"/>
                  </a:gs>
                </a:gsLst>
                <a:lin ang="5400000" scaled="0"/>
              </a:gradFill>
              <a:latin typeface="Segoe UI Light"/>
              <a:ea typeface="+mn-ea"/>
              <a:cs typeface="Segoe UI Semibold" panose="020B0702040204020203" pitchFamily="34" charset="0"/>
            </a:endParaRPr>
          </a:p>
          <a:p>
            <a:pPr algn="ctr" defTabSz="932468" eaLnBrk="1" fontAlgn="auto" hangingPunct="1">
              <a:lnSpc>
                <a:spcPct val="90000"/>
              </a:lnSpc>
              <a:spcBef>
                <a:spcPts val="0"/>
              </a:spcBef>
              <a:spcAft>
                <a:spcPts val="600"/>
              </a:spcAft>
            </a:pPr>
            <a:r>
              <a:rPr lang="zh-TW" altLang="en-US" sz="1999" dirty="0">
                <a:solidFill>
                  <a:srgbClr val="FFFFFF">
                    <a:lumMod val="65000"/>
                  </a:srgbClr>
                </a:solidFill>
                <a:latin typeface="Segoe UI Semilight" panose="020B0402040204020203" pitchFamily="34" charset="0"/>
                <a:ea typeface="+mn-ea"/>
                <a:cs typeface="Segoe UI Semilight" panose="020B0402040204020203" pitchFamily="34" charset="0"/>
              </a:rPr>
              <a:t>營收來自新創公司與軟體開發商</a:t>
            </a:r>
            <a:endParaRPr lang="en-US" sz="1999" dirty="0">
              <a:solidFill>
                <a:srgbClr val="FFFFFF">
                  <a:lumMod val="65000"/>
                </a:srgbClr>
              </a:solidFill>
              <a:latin typeface="Segoe UI Semilight" panose="020B0402040204020203" pitchFamily="34" charset="0"/>
              <a:ea typeface="+mn-ea"/>
              <a:cs typeface="Segoe UI Semilight" panose="020B0402040204020203" pitchFamily="34" charset="0"/>
            </a:endParaRPr>
          </a:p>
        </p:txBody>
      </p:sp>
      <p:sp>
        <p:nvSpPr>
          <p:cNvPr id="28" name="TextBox 27"/>
          <p:cNvSpPr txBox="1"/>
          <p:nvPr/>
        </p:nvSpPr>
        <p:spPr>
          <a:xfrm>
            <a:off x="171483" y="1912162"/>
            <a:ext cx="3850048" cy="1503310"/>
          </a:xfrm>
          <a:prstGeom prst="rect">
            <a:avLst/>
          </a:prstGeom>
          <a:noFill/>
        </p:spPr>
        <p:txBody>
          <a:bodyPr wrap="square" lIns="182781" tIns="146224" rIns="182781" bIns="146224" rtlCol="0">
            <a:spAutoFit/>
          </a:bodyPr>
          <a:lstStyle/>
          <a:p>
            <a:pPr algn="ctr" defTabSz="932468" eaLnBrk="1" fontAlgn="auto" hangingPunct="1">
              <a:lnSpc>
                <a:spcPct val="90000"/>
              </a:lnSpc>
              <a:spcBef>
                <a:spcPts val="0"/>
              </a:spcBef>
              <a:spcAft>
                <a:spcPts val="600"/>
              </a:spcAft>
            </a:pPr>
            <a:r>
              <a:rPr lang="en-US" sz="5997" dirty="0">
                <a:gradFill>
                  <a:gsLst>
                    <a:gs pos="0">
                      <a:srgbClr val="FFFFFF"/>
                    </a:gs>
                    <a:gs pos="100000">
                      <a:srgbClr val="FFFFFF"/>
                    </a:gs>
                  </a:gsLst>
                  <a:lin ang="5400000" scaled="0"/>
                </a:gradFill>
                <a:latin typeface="Segoe UI Light"/>
                <a:ea typeface="+mn-ea"/>
                <a:cs typeface="Segoe UI Semibold" panose="020B0702040204020203" pitchFamily="34" charset="0"/>
              </a:rPr>
              <a:t>&gt;90,000     </a:t>
            </a:r>
          </a:p>
          <a:p>
            <a:pPr algn="ctr" defTabSz="932468" eaLnBrk="1" fontAlgn="auto" hangingPunct="1">
              <a:lnSpc>
                <a:spcPct val="90000"/>
              </a:lnSpc>
              <a:spcBef>
                <a:spcPts val="0"/>
              </a:spcBef>
              <a:spcAft>
                <a:spcPts val="600"/>
              </a:spcAft>
            </a:pPr>
            <a:r>
              <a:rPr lang="zh-TW" altLang="en-US" sz="1999" dirty="0">
                <a:solidFill>
                  <a:srgbClr val="FFFFFF">
                    <a:lumMod val="65000"/>
                  </a:srgbClr>
                </a:solidFill>
                <a:latin typeface="Segoe UI Semilight" panose="020B0402040204020203" pitchFamily="34" charset="0"/>
                <a:ea typeface="+mn-ea"/>
                <a:cs typeface="Segoe UI Semilight" panose="020B0402040204020203" pitchFamily="34" charset="0"/>
              </a:rPr>
              <a:t>新的 </a:t>
            </a:r>
            <a:r>
              <a:rPr lang="en-US" altLang="zh-TW" sz="1999" dirty="0">
                <a:solidFill>
                  <a:srgbClr val="FFFFFF">
                    <a:lumMod val="65000"/>
                  </a:srgbClr>
                </a:solidFill>
                <a:latin typeface="Segoe UI Semilight" panose="020B0402040204020203" pitchFamily="34" charset="0"/>
                <a:ea typeface="+mn-ea"/>
                <a:cs typeface="Segoe UI Semilight" panose="020B0402040204020203" pitchFamily="34" charset="0"/>
              </a:rPr>
              <a:t>Azure </a:t>
            </a:r>
            <a:r>
              <a:rPr lang="zh-TW" altLang="en-US" sz="1999" dirty="0">
                <a:solidFill>
                  <a:srgbClr val="FFFFFF">
                    <a:lumMod val="65000"/>
                  </a:srgbClr>
                </a:solidFill>
                <a:latin typeface="Segoe UI Semilight" panose="020B0402040204020203" pitchFamily="34" charset="0"/>
                <a:ea typeface="+mn-ea"/>
                <a:cs typeface="Segoe UI Semilight" panose="020B0402040204020203" pitchFamily="34" charset="0"/>
              </a:rPr>
              <a:t>訂閱用戶（每月）</a:t>
            </a:r>
            <a:endParaRPr lang="en-US" sz="1999" dirty="0">
              <a:solidFill>
                <a:srgbClr val="FFFFFF">
                  <a:lumMod val="65000"/>
                </a:srgbClr>
              </a:solidFill>
              <a:latin typeface="Segoe UI Semilight" panose="020B0402040204020203" pitchFamily="34" charset="0"/>
              <a:ea typeface="+mn-ea"/>
              <a:cs typeface="Segoe UI Semilight" panose="020B0402040204020203" pitchFamily="34" charset="0"/>
            </a:endParaRPr>
          </a:p>
        </p:txBody>
      </p:sp>
      <p:cxnSp>
        <p:nvCxnSpPr>
          <p:cNvPr id="10" name="Straight Connector 9"/>
          <p:cNvCxnSpPr/>
          <p:nvPr/>
        </p:nvCxnSpPr>
        <p:spPr>
          <a:xfrm>
            <a:off x="4115966" y="1521589"/>
            <a:ext cx="0" cy="5471531"/>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321579" y="1521589"/>
            <a:ext cx="0" cy="5471531"/>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502" y="4069133"/>
            <a:ext cx="12431473"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304838" y="1912162"/>
            <a:ext cx="3850048" cy="1503310"/>
          </a:xfrm>
          <a:prstGeom prst="rect">
            <a:avLst/>
          </a:prstGeom>
          <a:noFill/>
        </p:spPr>
        <p:txBody>
          <a:bodyPr wrap="square" lIns="182781" tIns="146224" rIns="182781" bIns="146224" rtlCol="0">
            <a:spAutoFit/>
          </a:bodyPr>
          <a:lstStyle/>
          <a:p>
            <a:pPr algn="ctr" defTabSz="932468" eaLnBrk="1" fontAlgn="auto" hangingPunct="1">
              <a:lnSpc>
                <a:spcPct val="90000"/>
              </a:lnSpc>
              <a:spcBef>
                <a:spcPts val="0"/>
              </a:spcBef>
              <a:spcAft>
                <a:spcPts val="600"/>
              </a:spcAft>
            </a:pPr>
            <a:r>
              <a:rPr lang="en-US" sz="5997" spc="-210" dirty="0">
                <a:gradFill>
                  <a:gsLst>
                    <a:gs pos="0">
                      <a:srgbClr val="FFFFFF"/>
                    </a:gs>
                    <a:gs pos="100000">
                      <a:srgbClr val="FFFFFF"/>
                    </a:gs>
                  </a:gsLst>
                  <a:lin ang="5400000" scaled="0"/>
                </a:gradFill>
                <a:latin typeface="Segoe UI Light"/>
                <a:ea typeface="+mn-ea"/>
                <a:cs typeface="Segoe UI Semibold" panose="020B0702040204020203" pitchFamily="34" charset="0"/>
              </a:rPr>
              <a:t>1</a:t>
            </a:r>
            <a:r>
              <a:rPr lang="zh-TW" altLang="en-US" sz="5997" spc="-210" dirty="0">
                <a:gradFill>
                  <a:gsLst>
                    <a:gs pos="0">
                      <a:srgbClr val="FFFFFF"/>
                    </a:gs>
                    <a:gs pos="100000">
                      <a:srgbClr val="FFFFFF"/>
                    </a:gs>
                  </a:gsLst>
                  <a:lin ang="5400000" scaled="0"/>
                </a:gradFill>
                <a:latin typeface="Segoe UI Light"/>
                <a:ea typeface="+mn-ea"/>
                <a:cs typeface="Segoe UI Semibold" panose="020B0702040204020203" pitchFamily="34" charset="0"/>
              </a:rPr>
              <a:t> 千 </a:t>
            </a:r>
            <a:r>
              <a:rPr lang="en-US" sz="5997" spc="-210" dirty="0">
                <a:gradFill>
                  <a:gsLst>
                    <a:gs pos="0">
                      <a:srgbClr val="FFFFFF"/>
                    </a:gs>
                    <a:gs pos="100000">
                      <a:srgbClr val="FFFFFF"/>
                    </a:gs>
                  </a:gsLst>
                  <a:lin ang="5400000" scaled="0"/>
                </a:gradFill>
                <a:latin typeface="Segoe UI Light"/>
                <a:ea typeface="+mn-ea"/>
                <a:cs typeface="Segoe UI Semibold" panose="020B0702040204020203" pitchFamily="34" charset="0"/>
              </a:rPr>
              <a:t>4 </a:t>
            </a:r>
            <a:r>
              <a:rPr lang="zh-TW" altLang="en-US" sz="5997" spc="-210" dirty="0">
                <a:gradFill>
                  <a:gsLst>
                    <a:gs pos="0">
                      <a:srgbClr val="FFFFFF"/>
                    </a:gs>
                    <a:gs pos="100000">
                      <a:srgbClr val="FFFFFF"/>
                    </a:gs>
                  </a:gsLst>
                  <a:lin ang="5400000" scaled="0"/>
                </a:gradFill>
                <a:latin typeface="Segoe UI Light"/>
                <a:ea typeface="+mn-ea"/>
                <a:cs typeface="Segoe UI Semibold" panose="020B0702040204020203" pitchFamily="34" charset="0"/>
              </a:rPr>
              <a:t>百萬</a:t>
            </a:r>
            <a:endParaRPr lang="en-US" sz="3598" dirty="0">
              <a:gradFill>
                <a:gsLst>
                  <a:gs pos="0">
                    <a:srgbClr val="FFFFFF"/>
                  </a:gs>
                  <a:gs pos="100000">
                    <a:srgbClr val="FFFFFF"/>
                  </a:gs>
                </a:gsLst>
                <a:lin ang="5400000" scaled="0"/>
              </a:gradFill>
              <a:latin typeface="Segoe UI Light"/>
              <a:ea typeface="+mn-ea"/>
              <a:cs typeface="Segoe UI Semibold" panose="020B0702040204020203" pitchFamily="34" charset="0"/>
            </a:endParaRPr>
          </a:p>
          <a:p>
            <a:pPr algn="ctr" defTabSz="932468" eaLnBrk="1" fontAlgn="auto" hangingPunct="1">
              <a:lnSpc>
                <a:spcPct val="90000"/>
              </a:lnSpc>
              <a:spcBef>
                <a:spcPts val="0"/>
              </a:spcBef>
              <a:spcAft>
                <a:spcPts val="600"/>
              </a:spcAft>
            </a:pPr>
            <a:r>
              <a:rPr lang="en-US" sz="1999" dirty="0">
                <a:solidFill>
                  <a:srgbClr val="FFFFFF">
                    <a:lumMod val="65000"/>
                  </a:srgbClr>
                </a:solidFill>
                <a:latin typeface="Segoe UI Semilight" panose="020B0402040204020203" pitchFamily="34" charset="0"/>
                <a:ea typeface="+mn-ea"/>
                <a:cs typeface="Segoe UI Semilight" panose="020B0402040204020203" pitchFamily="34" charset="0"/>
              </a:rPr>
              <a:t>SQL </a:t>
            </a:r>
            <a:r>
              <a:rPr lang="zh-TW" altLang="en-US" sz="1999" dirty="0">
                <a:solidFill>
                  <a:srgbClr val="FFFFFF">
                    <a:lumMod val="65000"/>
                  </a:srgbClr>
                </a:solidFill>
                <a:latin typeface="Segoe UI Semilight" panose="020B0402040204020203" pitchFamily="34" charset="0"/>
                <a:ea typeface="+mn-ea"/>
                <a:cs typeface="Segoe UI Semilight" panose="020B0402040204020203" pitchFamily="34" charset="0"/>
              </a:rPr>
              <a:t>資料庫服務運作中</a:t>
            </a:r>
            <a:endParaRPr lang="en-US" sz="1999" dirty="0">
              <a:solidFill>
                <a:srgbClr val="FFFFFF">
                  <a:lumMod val="65000"/>
                </a:srgbClr>
              </a:solidFill>
              <a:latin typeface="Segoe UI Semilight" panose="020B0402040204020203" pitchFamily="34" charset="0"/>
              <a:ea typeface="+mn-ea"/>
              <a:cs typeface="Segoe UI Semilight" panose="020B0402040204020203" pitchFamily="34" charset="0"/>
            </a:endParaRPr>
          </a:p>
        </p:txBody>
      </p:sp>
      <p:sp>
        <p:nvSpPr>
          <p:cNvPr id="21" name="TextBox 20"/>
          <p:cNvSpPr txBox="1"/>
          <p:nvPr/>
        </p:nvSpPr>
        <p:spPr>
          <a:xfrm>
            <a:off x="8343758" y="1912162"/>
            <a:ext cx="3850048" cy="1503310"/>
          </a:xfrm>
          <a:prstGeom prst="rect">
            <a:avLst/>
          </a:prstGeom>
          <a:noFill/>
        </p:spPr>
        <p:txBody>
          <a:bodyPr wrap="square" lIns="182781" tIns="146224" rIns="182781" bIns="146224" rtlCol="0">
            <a:spAutoFit/>
          </a:bodyPr>
          <a:lstStyle/>
          <a:p>
            <a:pPr algn="ctr" defTabSz="932468" eaLnBrk="1" fontAlgn="auto" hangingPunct="1">
              <a:lnSpc>
                <a:spcPct val="90000"/>
              </a:lnSpc>
              <a:spcBef>
                <a:spcPts val="0"/>
              </a:spcBef>
              <a:spcAft>
                <a:spcPts val="600"/>
              </a:spcAft>
            </a:pPr>
            <a:r>
              <a:rPr lang="en-US" sz="5997" dirty="0">
                <a:gradFill>
                  <a:gsLst>
                    <a:gs pos="0">
                      <a:srgbClr val="FFFFFF"/>
                    </a:gs>
                    <a:gs pos="100000">
                      <a:srgbClr val="FFFFFF"/>
                    </a:gs>
                  </a:gsLst>
                  <a:lin ang="5400000" scaled="0"/>
                </a:gradFill>
                <a:latin typeface="Segoe UI Light"/>
                <a:ea typeface="+mn-ea"/>
                <a:cs typeface="Segoe UI Semibold" panose="020B0702040204020203" pitchFamily="34" charset="0"/>
              </a:rPr>
              <a:t>&gt;50</a:t>
            </a:r>
            <a:r>
              <a:rPr lang="en-US" sz="2399" dirty="0">
                <a:gradFill>
                  <a:gsLst>
                    <a:gs pos="0">
                      <a:srgbClr val="FFFFFF"/>
                    </a:gs>
                    <a:gs pos="100000">
                      <a:srgbClr val="FFFFFF"/>
                    </a:gs>
                  </a:gsLst>
                  <a:lin ang="5400000" scaled="0"/>
                </a:gradFill>
                <a:latin typeface="Segoe UI Light"/>
                <a:ea typeface="+mn-ea"/>
                <a:cs typeface="Segoe UI Semibold" panose="020B0702040204020203" pitchFamily="34" charset="0"/>
              </a:rPr>
              <a:t> </a:t>
            </a:r>
            <a:r>
              <a:rPr lang="zh-TW" altLang="en-US" sz="3598" dirty="0">
                <a:gradFill>
                  <a:gsLst>
                    <a:gs pos="0">
                      <a:srgbClr val="FFFFFF"/>
                    </a:gs>
                    <a:gs pos="100000">
                      <a:srgbClr val="FFFFFF"/>
                    </a:gs>
                  </a:gsLst>
                  <a:lin ang="5400000" scaled="0"/>
                </a:gradFill>
                <a:latin typeface="Segoe UI Light"/>
                <a:ea typeface="+mn-ea"/>
                <a:cs typeface="Segoe UI Semibold" panose="020B0702040204020203" pitchFamily="34" charset="0"/>
              </a:rPr>
              <a:t>兆</a:t>
            </a:r>
            <a:endParaRPr lang="en-US" sz="3598" dirty="0">
              <a:gradFill>
                <a:gsLst>
                  <a:gs pos="0">
                    <a:srgbClr val="FFFFFF"/>
                  </a:gs>
                  <a:gs pos="100000">
                    <a:srgbClr val="FFFFFF"/>
                  </a:gs>
                </a:gsLst>
                <a:lin ang="5400000" scaled="0"/>
              </a:gradFill>
              <a:latin typeface="Segoe UI Light"/>
              <a:ea typeface="+mn-ea"/>
              <a:cs typeface="Segoe UI Semibold" panose="020B0702040204020203" pitchFamily="34" charset="0"/>
            </a:endParaRPr>
          </a:p>
          <a:p>
            <a:pPr algn="ctr" defTabSz="932468" eaLnBrk="1" fontAlgn="auto" hangingPunct="1">
              <a:lnSpc>
                <a:spcPct val="90000"/>
              </a:lnSpc>
              <a:spcBef>
                <a:spcPts val="0"/>
              </a:spcBef>
              <a:spcAft>
                <a:spcPts val="600"/>
              </a:spcAft>
            </a:pPr>
            <a:r>
              <a:rPr lang="zh-TW" altLang="en-US" sz="1999" dirty="0">
                <a:solidFill>
                  <a:srgbClr val="FFFFFF">
                    <a:lumMod val="65000"/>
                  </a:srgbClr>
                </a:solidFill>
                <a:latin typeface="Segoe UI Semilight" panose="020B0402040204020203" pitchFamily="34" charset="0"/>
                <a:ea typeface="+mn-ea"/>
                <a:cs typeface="Segoe UI Semilight" panose="020B0402040204020203" pitchFamily="34" charset="0"/>
              </a:rPr>
              <a:t>個儲存體物件</a:t>
            </a:r>
            <a:endParaRPr lang="en-US" sz="1999" dirty="0">
              <a:solidFill>
                <a:srgbClr val="FFFFFF">
                  <a:lumMod val="65000"/>
                </a:srgbClr>
              </a:solidFill>
              <a:latin typeface="Segoe UI Semilight" panose="020B0402040204020203" pitchFamily="34" charset="0"/>
              <a:ea typeface="+mn-ea"/>
              <a:cs typeface="Segoe UI Semilight" panose="020B0402040204020203" pitchFamily="34" charset="0"/>
            </a:endParaRPr>
          </a:p>
        </p:txBody>
      </p:sp>
      <p:sp>
        <p:nvSpPr>
          <p:cNvPr id="22" name="TextBox 21"/>
          <p:cNvSpPr txBox="1"/>
          <p:nvPr/>
        </p:nvSpPr>
        <p:spPr>
          <a:xfrm>
            <a:off x="4138146" y="4403454"/>
            <a:ext cx="4183433" cy="1785693"/>
          </a:xfrm>
          <a:prstGeom prst="rect">
            <a:avLst/>
          </a:prstGeom>
          <a:noFill/>
        </p:spPr>
        <p:txBody>
          <a:bodyPr wrap="square" lIns="182781" tIns="146224" rIns="182781" bIns="146224" rtlCol="0">
            <a:spAutoFit/>
          </a:bodyPr>
          <a:lstStyle/>
          <a:p>
            <a:pPr algn="ctr" defTabSz="932468" eaLnBrk="1" fontAlgn="auto" hangingPunct="1">
              <a:lnSpc>
                <a:spcPct val="90000"/>
              </a:lnSpc>
              <a:spcBef>
                <a:spcPts val="0"/>
              </a:spcBef>
              <a:spcAft>
                <a:spcPts val="600"/>
              </a:spcAft>
            </a:pPr>
            <a:r>
              <a:rPr lang="en-US" sz="5997" spc="-210" dirty="0">
                <a:gradFill>
                  <a:gsLst>
                    <a:gs pos="0">
                      <a:srgbClr val="FFFFFF"/>
                    </a:gs>
                    <a:gs pos="100000">
                      <a:srgbClr val="FFFFFF"/>
                    </a:gs>
                  </a:gsLst>
                  <a:lin ang="5400000" scaled="0"/>
                </a:gradFill>
                <a:latin typeface="Segoe UI Light"/>
                <a:ea typeface="+mn-ea"/>
                <a:cs typeface="Segoe UI Semibold" panose="020B0702040204020203" pitchFamily="34" charset="0"/>
              </a:rPr>
              <a:t>3</a:t>
            </a:r>
            <a:r>
              <a:rPr lang="en-US" sz="2399" dirty="0">
                <a:gradFill>
                  <a:gsLst>
                    <a:gs pos="0">
                      <a:srgbClr val="FFFFFF"/>
                    </a:gs>
                    <a:gs pos="100000">
                      <a:srgbClr val="FFFFFF"/>
                    </a:gs>
                  </a:gsLst>
                  <a:lin ang="5400000" scaled="0"/>
                </a:gradFill>
                <a:latin typeface="Segoe UI Light"/>
                <a:ea typeface="+mn-ea"/>
                <a:cs typeface="Segoe UI Semibold" panose="020B0702040204020203" pitchFamily="34" charset="0"/>
              </a:rPr>
              <a:t> </a:t>
            </a:r>
            <a:r>
              <a:rPr lang="zh-TW" altLang="en-US" sz="3598" dirty="0">
                <a:gradFill>
                  <a:gsLst>
                    <a:gs pos="0">
                      <a:srgbClr val="FFFFFF"/>
                    </a:gs>
                    <a:gs pos="100000">
                      <a:srgbClr val="FFFFFF"/>
                    </a:gs>
                  </a:gsLst>
                  <a:lin ang="5400000" scaled="0"/>
                </a:gradFill>
                <a:latin typeface="Segoe UI Light"/>
                <a:ea typeface="+mn-ea"/>
                <a:cs typeface="Segoe UI Semibold" panose="020B0702040204020203" pitchFamily="34" charset="0"/>
              </a:rPr>
              <a:t>百萬</a:t>
            </a:r>
            <a:endParaRPr lang="en-US" sz="3598" dirty="0">
              <a:gradFill>
                <a:gsLst>
                  <a:gs pos="0">
                    <a:srgbClr val="FFFFFF"/>
                  </a:gs>
                  <a:gs pos="100000">
                    <a:srgbClr val="FFFFFF"/>
                  </a:gs>
                </a:gsLst>
                <a:lin ang="5400000" scaled="0"/>
              </a:gradFill>
              <a:latin typeface="Segoe UI Light"/>
              <a:ea typeface="+mn-ea"/>
              <a:cs typeface="Segoe UI Semibold" panose="020B0702040204020203" pitchFamily="34" charset="0"/>
            </a:endParaRPr>
          </a:p>
          <a:p>
            <a:pPr algn="ctr" defTabSz="932468" eaLnBrk="1" fontAlgn="auto" hangingPunct="1">
              <a:lnSpc>
                <a:spcPct val="90000"/>
              </a:lnSpc>
              <a:spcBef>
                <a:spcPts val="0"/>
              </a:spcBef>
              <a:spcAft>
                <a:spcPts val="600"/>
              </a:spcAft>
            </a:pPr>
            <a:r>
              <a:rPr lang="zh-TW" altLang="en-US" sz="1999" dirty="0">
                <a:solidFill>
                  <a:srgbClr val="FFFFFF">
                    <a:lumMod val="65000"/>
                  </a:srgbClr>
                </a:solidFill>
                <a:latin typeface="Segoe UI Semilight" panose="020B0402040204020203" pitchFamily="34" charset="0"/>
                <a:ea typeface="+mn-ea"/>
                <a:cs typeface="Segoe UI Semilight" panose="020B0402040204020203" pitchFamily="34" charset="0"/>
              </a:rPr>
              <a:t>位開發人員使用</a:t>
            </a:r>
            <a:r>
              <a:rPr lang="en-US" sz="1999" dirty="0">
                <a:solidFill>
                  <a:srgbClr val="FFFFFF">
                    <a:lumMod val="65000"/>
                  </a:srgbClr>
                </a:solidFill>
                <a:latin typeface="Segoe UI Semilight" panose="020B0402040204020203" pitchFamily="34" charset="0"/>
                <a:ea typeface="+mn-ea"/>
                <a:cs typeface="Segoe UI Semilight" panose="020B0402040204020203" pitchFamily="34" charset="0"/>
              </a:rPr>
              <a:t> Visual Studio Online</a:t>
            </a:r>
          </a:p>
        </p:txBody>
      </p:sp>
      <p:sp>
        <p:nvSpPr>
          <p:cNvPr id="24" name="TextBox 23"/>
          <p:cNvSpPr txBox="1"/>
          <p:nvPr/>
        </p:nvSpPr>
        <p:spPr>
          <a:xfrm>
            <a:off x="171483" y="4403455"/>
            <a:ext cx="3850048" cy="1785693"/>
          </a:xfrm>
          <a:prstGeom prst="rect">
            <a:avLst/>
          </a:prstGeom>
          <a:noFill/>
        </p:spPr>
        <p:txBody>
          <a:bodyPr wrap="square" lIns="182781" tIns="146224" rIns="182781" bIns="146224" rtlCol="0">
            <a:spAutoFit/>
          </a:bodyPr>
          <a:lstStyle/>
          <a:p>
            <a:pPr algn="ctr" defTabSz="932468" eaLnBrk="1" fontAlgn="auto" hangingPunct="1">
              <a:lnSpc>
                <a:spcPct val="90000"/>
              </a:lnSpc>
              <a:spcBef>
                <a:spcPts val="0"/>
              </a:spcBef>
              <a:spcAft>
                <a:spcPts val="600"/>
              </a:spcAft>
            </a:pPr>
            <a:r>
              <a:rPr lang="en-US" sz="5997" dirty="0">
                <a:gradFill>
                  <a:gsLst>
                    <a:gs pos="0">
                      <a:srgbClr val="FFFFFF"/>
                    </a:gs>
                    <a:gs pos="100000">
                      <a:srgbClr val="FFFFFF"/>
                    </a:gs>
                  </a:gsLst>
                  <a:lin ang="5400000" scaled="0"/>
                </a:gradFill>
                <a:latin typeface="Segoe UI Light"/>
                <a:ea typeface="+mn-ea"/>
                <a:cs typeface="Segoe UI Semibold" panose="020B0702040204020203" pitchFamily="34" charset="0"/>
              </a:rPr>
              <a:t>4</a:t>
            </a:r>
            <a:r>
              <a:rPr lang="en-US" altLang="zh-TW" sz="5997" dirty="0">
                <a:gradFill>
                  <a:gsLst>
                    <a:gs pos="0">
                      <a:srgbClr val="FFFFFF"/>
                    </a:gs>
                    <a:gs pos="100000">
                      <a:srgbClr val="FFFFFF"/>
                    </a:gs>
                  </a:gsLst>
                  <a:lin ang="5400000" scaled="0"/>
                </a:gradFill>
                <a:latin typeface="Segoe UI Light"/>
                <a:ea typeface="+mn-ea"/>
                <a:cs typeface="Segoe UI Semibold" panose="020B0702040204020203" pitchFamily="34" charset="0"/>
              </a:rPr>
              <a:t>.25</a:t>
            </a:r>
            <a:r>
              <a:rPr lang="en-US" sz="5997" dirty="0">
                <a:gradFill>
                  <a:gsLst>
                    <a:gs pos="0">
                      <a:srgbClr val="FFFFFF"/>
                    </a:gs>
                    <a:gs pos="100000">
                      <a:srgbClr val="FFFFFF"/>
                    </a:gs>
                  </a:gsLst>
                  <a:lin ang="5400000" scaled="0"/>
                </a:gradFill>
                <a:latin typeface="Segoe UI Light"/>
                <a:ea typeface="+mn-ea"/>
                <a:cs typeface="Segoe UI Semibold" panose="020B0702040204020203" pitchFamily="34" charset="0"/>
              </a:rPr>
              <a:t> </a:t>
            </a:r>
            <a:r>
              <a:rPr lang="zh-TW" altLang="en-US" sz="5997" dirty="0">
                <a:gradFill>
                  <a:gsLst>
                    <a:gs pos="0">
                      <a:srgbClr val="FFFFFF"/>
                    </a:gs>
                    <a:gs pos="100000">
                      <a:srgbClr val="FFFFFF"/>
                    </a:gs>
                  </a:gsLst>
                  <a:lin ang="5400000" scaled="0"/>
                </a:gradFill>
                <a:latin typeface="Segoe UI Light"/>
                <a:ea typeface="+mn-ea"/>
                <a:cs typeface="Segoe UI Semibold" panose="020B0702040204020203" pitchFamily="34" charset="0"/>
              </a:rPr>
              <a:t>億</a:t>
            </a:r>
            <a:endParaRPr lang="en-US" sz="3598" dirty="0">
              <a:gradFill>
                <a:gsLst>
                  <a:gs pos="0">
                    <a:srgbClr val="FFFFFF"/>
                  </a:gs>
                  <a:gs pos="100000">
                    <a:srgbClr val="FFFFFF"/>
                  </a:gs>
                </a:gsLst>
                <a:lin ang="5400000" scaled="0"/>
              </a:gradFill>
              <a:latin typeface="Segoe UI Light"/>
              <a:ea typeface="+mn-ea"/>
              <a:cs typeface="Segoe UI Semibold" panose="020B0702040204020203" pitchFamily="34" charset="0"/>
            </a:endParaRPr>
          </a:p>
          <a:p>
            <a:pPr algn="ctr" defTabSz="932468" eaLnBrk="1" fontAlgn="auto" hangingPunct="1">
              <a:lnSpc>
                <a:spcPct val="90000"/>
              </a:lnSpc>
              <a:spcBef>
                <a:spcPts val="0"/>
              </a:spcBef>
              <a:spcAft>
                <a:spcPts val="600"/>
              </a:spcAft>
            </a:pPr>
            <a:r>
              <a:rPr lang="en-US" sz="1999" dirty="0">
                <a:solidFill>
                  <a:srgbClr val="FFFFFF">
                    <a:lumMod val="65000"/>
                  </a:srgbClr>
                </a:solidFill>
                <a:latin typeface="Segoe UI Semilight" panose="020B0402040204020203" pitchFamily="34" charset="0"/>
                <a:ea typeface="+mn-ea"/>
                <a:cs typeface="Segoe UI Semilight" panose="020B0402040204020203" pitchFamily="34" charset="0"/>
              </a:rPr>
              <a:t>Azure Active</a:t>
            </a:r>
            <a:br>
              <a:rPr lang="en-US" sz="1999" dirty="0">
                <a:solidFill>
                  <a:srgbClr val="FFFFFF">
                    <a:lumMod val="65000"/>
                  </a:srgbClr>
                </a:solidFill>
                <a:latin typeface="Segoe UI Semilight" panose="020B0402040204020203" pitchFamily="34" charset="0"/>
                <a:ea typeface="+mn-ea"/>
                <a:cs typeface="Segoe UI Semilight" panose="020B0402040204020203" pitchFamily="34" charset="0"/>
              </a:rPr>
            </a:br>
            <a:r>
              <a:rPr lang="en-US" sz="1999" dirty="0">
                <a:solidFill>
                  <a:srgbClr val="FFFFFF">
                    <a:lumMod val="65000"/>
                  </a:srgbClr>
                </a:solidFill>
                <a:latin typeface="Segoe UI Semilight" panose="020B0402040204020203" pitchFamily="34" charset="0"/>
                <a:ea typeface="+mn-ea"/>
                <a:cs typeface="Segoe UI Semilight" panose="020B0402040204020203" pitchFamily="34" charset="0"/>
              </a:rPr>
              <a:t>Directory </a:t>
            </a:r>
            <a:r>
              <a:rPr lang="zh-TW" altLang="en-US" sz="1999" dirty="0">
                <a:solidFill>
                  <a:srgbClr val="FFFFFF">
                    <a:lumMod val="65000"/>
                  </a:srgbClr>
                </a:solidFill>
                <a:latin typeface="Segoe UI Semilight" panose="020B0402040204020203" pitchFamily="34" charset="0"/>
                <a:ea typeface="+mn-ea"/>
                <a:cs typeface="Segoe UI Semilight" panose="020B0402040204020203" pitchFamily="34" charset="0"/>
              </a:rPr>
              <a:t>用戶</a:t>
            </a:r>
            <a:endParaRPr lang="en-US" sz="1999" dirty="0">
              <a:solidFill>
                <a:srgbClr val="FFFFFF">
                  <a:lumMod val="65000"/>
                </a:srgbClr>
              </a:solidFill>
              <a:latin typeface="Segoe UI Semilight" panose="020B0402040204020203" pitchFamily="34" charset="0"/>
              <a:ea typeface="+mn-ea"/>
              <a:cs typeface="Segoe UI Semilight" panose="020B0402040204020203" pitchFamily="34" charset="0"/>
            </a:endParaRPr>
          </a:p>
        </p:txBody>
      </p:sp>
      <p:sp>
        <p:nvSpPr>
          <p:cNvPr id="40" name="TextBox 39"/>
          <p:cNvSpPr txBox="1"/>
          <p:nvPr/>
        </p:nvSpPr>
        <p:spPr>
          <a:xfrm>
            <a:off x="3414724" y="222097"/>
            <a:ext cx="5639167" cy="1142626"/>
          </a:xfrm>
          <a:prstGeom prst="rect">
            <a:avLst/>
          </a:prstGeom>
          <a:noFill/>
        </p:spPr>
        <p:txBody>
          <a:bodyPr wrap="none" lIns="182806" tIns="146246" rIns="182806" bIns="146246" rtlCol="0">
            <a:spAutoFit/>
          </a:bodyPr>
          <a:lstStyle/>
          <a:p>
            <a:pPr algn="ctr" defTabSz="932468" eaLnBrk="1" fontAlgn="auto" hangingPunct="1">
              <a:lnSpc>
                <a:spcPct val="90000"/>
              </a:lnSpc>
              <a:spcBef>
                <a:spcPts val="0"/>
              </a:spcBef>
              <a:spcAft>
                <a:spcPts val="600"/>
              </a:spcAft>
            </a:pPr>
            <a:r>
              <a:rPr lang="en-US" sz="5998" dirty="0">
                <a:solidFill>
                  <a:srgbClr val="0078D7">
                    <a:lumMod val="60000"/>
                    <a:lumOff val="40000"/>
                  </a:srgbClr>
                </a:solidFill>
                <a:latin typeface="Segoe UI Light"/>
                <a:ea typeface="+mn-ea"/>
              </a:rPr>
              <a:t>Azure </a:t>
            </a:r>
            <a:r>
              <a:rPr lang="zh-TW" altLang="en-US" sz="5998" dirty="0">
                <a:solidFill>
                  <a:srgbClr val="0078D7">
                    <a:lumMod val="60000"/>
                    <a:lumOff val="40000"/>
                  </a:srgbClr>
                </a:solidFill>
                <a:latin typeface="Segoe UI Light"/>
                <a:ea typeface="+mn-ea"/>
              </a:rPr>
              <a:t>使用情形</a:t>
            </a:r>
            <a:endParaRPr lang="en-US" sz="5998" dirty="0">
              <a:solidFill>
                <a:srgbClr val="0078D7">
                  <a:lumMod val="60000"/>
                  <a:lumOff val="40000"/>
                </a:srgbClr>
              </a:solidFill>
              <a:latin typeface="Segoe UI Light"/>
              <a:ea typeface="+mn-ea"/>
            </a:endParaRPr>
          </a:p>
        </p:txBody>
      </p:sp>
      <p:cxnSp>
        <p:nvCxnSpPr>
          <p:cNvPr id="20" name="Straight Connector 19"/>
          <p:cNvCxnSpPr/>
          <p:nvPr/>
        </p:nvCxnSpPr>
        <p:spPr>
          <a:xfrm>
            <a:off x="2502" y="1519464"/>
            <a:ext cx="12431473"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965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2" fill="hold"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par>
                                <p:cTn id="11" presetID="22" presetClass="entr" presetSubtype="1"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up)">
                                      <p:cBhvr>
                                        <p:cTn id="13" dur="500"/>
                                        <p:tgtEl>
                                          <p:spTgt spid="32"/>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3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par>
                          <p:cTn id="33" fill="hold">
                            <p:stCondLst>
                              <p:cond delay="1750"/>
                            </p:stCondLst>
                            <p:childTnLst>
                              <p:par>
                                <p:cTn id="34" presetID="47" presetClass="entr" presetSubtype="0" fill="hold" grpId="0" nodeType="after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1000"/>
                                        <p:tgtEl>
                                          <p:spTgt spid="40"/>
                                        </p:tgtEl>
                                      </p:cBhvr>
                                    </p:animEffect>
                                    <p:anim calcmode="lin" valueType="num">
                                      <p:cBhvr>
                                        <p:cTn id="37" dur="1000" fill="hold"/>
                                        <p:tgtEl>
                                          <p:spTgt spid="40"/>
                                        </p:tgtEl>
                                        <p:attrNameLst>
                                          <p:attrName>ppt_x</p:attrName>
                                        </p:attrNameLst>
                                      </p:cBhvr>
                                      <p:tavLst>
                                        <p:tav tm="0">
                                          <p:val>
                                            <p:strVal val="#ppt_x"/>
                                          </p:val>
                                        </p:tav>
                                        <p:tav tm="100000">
                                          <p:val>
                                            <p:strVal val="#ppt_x"/>
                                          </p:val>
                                        </p:tav>
                                      </p:tavLst>
                                    </p:anim>
                                    <p:anim calcmode="lin" valueType="num">
                                      <p:cBhvr>
                                        <p:cTn id="38"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19" grpId="0"/>
      <p:bldP spid="21" grpId="0"/>
      <p:bldP spid="22" grpId="0"/>
      <p:bldP spid="24" grpId="0"/>
      <p:bldP spid="40"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Title 1"/>
          <p:cNvSpPr txBox="1">
            <a:spLocks/>
          </p:cNvSpPr>
          <p:nvPr/>
        </p:nvSpPr>
        <p:spPr>
          <a:xfrm>
            <a:off x="274638" y="295277"/>
            <a:ext cx="11978573" cy="155608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defRPr/>
            </a:pPr>
            <a:r>
              <a:rPr/>
              <a:t>Linked video placeholder</a:t>
            </a:r>
          </a:p>
          <a:p>
            <a:pPr fontAlgn="auto">
              <a:spcAft>
                <a:spcPts val="0"/>
              </a:spcAft>
              <a:defRPr/>
            </a:pPr>
            <a:r>
              <a:rPr sz="2800"/>
              <a:t>Place secondary text here if needed </a:t>
            </a:r>
          </a:p>
          <a:p>
            <a:pPr fontAlgn="auto">
              <a:spcAft>
                <a:spcPts val="0"/>
              </a:spcAft>
              <a:defRPr/>
            </a:pPr>
            <a:endParaRPr sz="1800" spc="0">
              <a:latin typeface="+mn-lt"/>
            </a:endParaRPr>
          </a:p>
        </p:txBody>
      </p:sp>
      <p:sp>
        <p:nvSpPr>
          <p:cNvPr id="4" name="Freeform 101">
            <a:hlinkClick r:id="rId2" action="ppaction://hlinkfile"/>
          </p:cNvPr>
          <p:cNvSpPr>
            <a:spLocks noChangeAspect="1"/>
          </p:cNvSpPr>
          <p:nvPr/>
        </p:nvSpPr>
        <p:spPr bwMode="black">
          <a:xfrm flipH="1">
            <a:off x="5875338" y="3565525"/>
            <a:ext cx="641350" cy="960438"/>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3" name="Oval 2">
            <a:hlinkClick r:id="rId2" action="ppaction://hlinkfile"/>
          </p:cNvPr>
          <p:cNvSpPr/>
          <p:nvPr/>
        </p:nvSpPr>
        <p:spPr bwMode="auto">
          <a:xfrm>
            <a:off x="4846638" y="2674938"/>
            <a:ext cx="2651125" cy="2651125"/>
          </a:xfrm>
          <a:prstGeom prst="ellipse">
            <a:avLst/>
          </a:prstGeom>
          <a:noFill/>
          <a:ln w="76200" cmpd="sng">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81" name="Title 1"/>
          <p:cNvSpPr txBox="1">
            <a:spLocks/>
          </p:cNvSpPr>
          <p:nvPr/>
        </p:nvSpPr>
        <p:spPr>
          <a:xfrm>
            <a:off x="274638" y="295275"/>
            <a:ext cx="11979275" cy="155575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defRPr/>
            </a:pPr>
            <a:r>
              <a:rPr>
                <a:solidFill>
                  <a:srgbClr val="969696"/>
                </a:solidFill>
              </a:rPr>
              <a:t>Screenshot placeholder</a:t>
            </a:r>
          </a:p>
          <a:p>
            <a:pPr fontAlgn="auto">
              <a:spcAft>
                <a:spcPts val="0"/>
              </a:spcAft>
              <a:defRPr/>
            </a:pPr>
            <a:r>
              <a:rPr sz="2800">
                <a:solidFill>
                  <a:srgbClr val="969696"/>
                </a:solidFill>
              </a:rPr>
              <a:t>Place secondary text here if needed </a:t>
            </a:r>
          </a:p>
          <a:p>
            <a:pPr fontAlgn="auto">
              <a:spcAft>
                <a:spcPts val="0"/>
              </a:spcAft>
              <a:defRPr/>
            </a:pPr>
            <a:endParaRPr sz="1800" spc="0">
              <a:solidFill>
                <a:srgbClr val="969696"/>
              </a:solidFill>
              <a:latin typeface="+mn-lt"/>
            </a:endParaRPr>
          </a:p>
        </p:txBody>
      </p:sp>
      <p:grpSp>
        <p:nvGrpSpPr>
          <p:cNvPr id="78851" name="Group 94"/>
          <p:cNvGrpSpPr>
            <a:grpSpLocks/>
          </p:cNvGrpSpPr>
          <p:nvPr/>
        </p:nvGrpSpPr>
        <p:grpSpPr bwMode="auto">
          <a:xfrm>
            <a:off x="1463675" y="1604963"/>
            <a:ext cx="9509125" cy="5053012"/>
            <a:chOff x="0" y="0"/>
            <a:chExt cx="12192000" cy="6858000"/>
          </a:xfrm>
        </p:grpSpPr>
        <p:pic>
          <p:nvPicPr>
            <p:cNvPr id="78852" name="Picture 95"/>
            <p:cNvPicPr>
              <a:picLocks noChangeAspect="1"/>
            </p:cNvPicPr>
            <p:nvPr/>
          </p:nvPicPr>
          <p:blipFill>
            <a:blip r:embed="rId2">
              <a:extLst>
                <a:ext uri="{28A0092B-C50C-407E-A947-70E740481C1C}">
                  <a14:useLocalDpi xmlns:a14="http://schemas.microsoft.com/office/drawing/2010/main" val="0"/>
                </a:ext>
              </a:extLst>
            </a:blip>
            <a:srcRect b="9999"/>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96"/>
            <p:cNvPicPr>
              <a:picLocks noChangeAspect="1"/>
            </p:cNvPicPr>
            <p:nvPr/>
          </p:nvPicPr>
          <p:blipFill>
            <a:blip r:embed="rId2">
              <a:extLst>
                <a:ext uri="{28A0092B-C50C-407E-A947-70E740481C1C}">
                  <a14:useLocalDpi xmlns:a14="http://schemas.microsoft.com/office/drawing/2010/main" val="0"/>
                </a:ext>
              </a:extLst>
            </a:blip>
            <a:srcRect t="90500" r="92969"/>
            <a:stretch>
              <a:fillRect/>
            </a:stretch>
          </p:blipFill>
          <p:spPr bwMode="auto">
            <a:xfrm>
              <a:off x="1" y="6134100"/>
              <a:ext cx="857249"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Title 1"/>
          <p:cNvSpPr txBox="1">
            <a:spLocks/>
          </p:cNvSpPr>
          <p:nvPr/>
        </p:nvSpPr>
        <p:spPr>
          <a:xfrm>
            <a:off x="274638" y="295277"/>
            <a:ext cx="11978573" cy="155608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defRPr/>
            </a:pPr>
            <a:r>
              <a:rPr/>
              <a:t>Screenshot placeholder</a:t>
            </a:r>
          </a:p>
          <a:p>
            <a:pPr fontAlgn="auto">
              <a:spcAft>
                <a:spcPts val="0"/>
              </a:spcAft>
              <a:defRPr/>
            </a:pPr>
            <a:r>
              <a:rPr sz="2800"/>
              <a:t>Place secondary text here if needed </a:t>
            </a:r>
          </a:p>
          <a:p>
            <a:pPr fontAlgn="auto">
              <a:spcAft>
                <a:spcPts val="0"/>
              </a:spcAft>
              <a:defRPr/>
            </a:pPr>
            <a:endParaRPr sz="1800" spc="0">
              <a:latin typeface="+mn-lt"/>
            </a:endParaRPr>
          </a:p>
        </p:txBody>
      </p:sp>
      <p:grpSp>
        <p:nvGrpSpPr>
          <p:cNvPr id="79875" name="Group 94"/>
          <p:cNvGrpSpPr>
            <a:grpSpLocks/>
          </p:cNvGrpSpPr>
          <p:nvPr/>
        </p:nvGrpSpPr>
        <p:grpSpPr bwMode="auto">
          <a:xfrm>
            <a:off x="1463675" y="1604963"/>
            <a:ext cx="9509125" cy="5053012"/>
            <a:chOff x="0" y="0"/>
            <a:chExt cx="12192000" cy="6858000"/>
          </a:xfrm>
        </p:grpSpPr>
        <p:pic>
          <p:nvPicPr>
            <p:cNvPr id="79876" name="Picture 95"/>
            <p:cNvPicPr>
              <a:picLocks noChangeAspect="1"/>
            </p:cNvPicPr>
            <p:nvPr/>
          </p:nvPicPr>
          <p:blipFill>
            <a:blip r:embed="rId2">
              <a:extLst>
                <a:ext uri="{28A0092B-C50C-407E-A947-70E740481C1C}">
                  <a14:useLocalDpi xmlns:a14="http://schemas.microsoft.com/office/drawing/2010/main" val="0"/>
                </a:ext>
              </a:extLst>
            </a:blip>
            <a:srcRect b="9999"/>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Picture 96"/>
            <p:cNvPicPr>
              <a:picLocks noChangeAspect="1"/>
            </p:cNvPicPr>
            <p:nvPr/>
          </p:nvPicPr>
          <p:blipFill>
            <a:blip r:embed="rId2">
              <a:extLst>
                <a:ext uri="{28A0092B-C50C-407E-A947-70E740481C1C}">
                  <a14:useLocalDpi xmlns:a14="http://schemas.microsoft.com/office/drawing/2010/main" val="0"/>
                </a:ext>
              </a:extLst>
            </a:blip>
            <a:srcRect t="90500" r="92969"/>
            <a:stretch>
              <a:fillRect/>
            </a:stretch>
          </p:blipFill>
          <p:spPr bwMode="auto">
            <a:xfrm>
              <a:off x="1" y="6134100"/>
              <a:ext cx="857249"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282828"/>
        </a:solidFill>
        <a:effectLst/>
      </p:bgPr>
    </p:bg>
    <p:spTree>
      <p:nvGrpSpPr>
        <p:cNvPr id="1" name=""/>
        <p:cNvGrpSpPr/>
        <p:nvPr/>
      </p:nvGrpSpPr>
      <p:grpSpPr>
        <a:xfrm>
          <a:off x="0" y="0"/>
          <a:ext cx="0" cy="0"/>
          <a:chOff x="0" y="0"/>
          <a:chExt cx="0" cy="0"/>
        </a:xfrm>
      </p:grpSpPr>
      <p:sp>
        <p:nvSpPr>
          <p:cNvPr id="81" name="Title 1"/>
          <p:cNvSpPr txBox="1">
            <a:spLocks/>
          </p:cNvSpPr>
          <p:nvPr/>
        </p:nvSpPr>
        <p:spPr>
          <a:xfrm>
            <a:off x="274638" y="295275"/>
            <a:ext cx="11979275" cy="155575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defRPr/>
            </a:pPr>
            <a:r>
              <a:rPr>
                <a:solidFill>
                  <a:schemeClr val="tx1"/>
                </a:solidFill>
              </a:rPr>
              <a:t>Screenshot placeholder</a:t>
            </a:r>
          </a:p>
          <a:p>
            <a:pPr fontAlgn="auto">
              <a:spcAft>
                <a:spcPts val="0"/>
              </a:spcAft>
              <a:defRPr/>
            </a:pPr>
            <a:r>
              <a:rPr sz="2800">
                <a:solidFill>
                  <a:schemeClr val="tx1"/>
                </a:solidFill>
              </a:rPr>
              <a:t>Place secondary text here if needed </a:t>
            </a:r>
          </a:p>
          <a:p>
            <a:pPr fontAlgn="auto">
              <a:spcAft>
                <a:spcPts val="0"/>
              </a:spcAft>
              <a:defRPr/>
            </a:pPr>
            <a:endParaRPr sz="1800" spc="0">
              <a:solidFill>
                <a:srgbClr val="969696"/>
              </a:solidFill>
              <a:latin typeface="+mn-lt"/>
            </a:endParaRPr>
          </a:p>
        </p:txBody>
      </p:sp>
      <p:grpSp>
        <p:nvGrpSpPr>
          <p:cNvPr id="80899" name="Group 94"/>
          <p:cNvGrpSpPr>
            <a:grpSpLocks/>
          </p:cNvGrpSpPr>
          <p:nvPr/>
        </p:nvGrpSpPr>
        <p:grpSpPr bwMode="auto">
          <a:xfrm>
            <a:off x="1463675" y="1604963"/>
            <a:ext cx="9509125" cy="5053012"/>
            <a:chOff x="0" y="0"/>
            <a:chExt cx="12192000" cy="6858000"/>
          </a:xfrm>
        </p:grpSpPr>
        <p:pic>
          <p:nvPicPr>
            <p:cNvPr id="80900" name="Picture 95"/>
            <p:cNvPicPr>
              <a:picLocks noChangeAspect="1"/>
            </p:cNvPicPr>
            <p:nvPr/>
          </p:nvPicPr>
          <p:blipFill>
            <a:blip r:embed="rId2">
              <a:extLst>
                <a:ext uri="{28A0092B-C50C-407E-A947-70E740481C1C}">
                  <a14:useLocalDpi xmlns:a14="http://schemas.microsoft.com/office/drawing/2010/main" val="0"/>
                </a:ext>
              </a:extLst>
            </a:blip>
            <a:srcRect b="9999"/>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1" name="Picture 96"/>
            <p:cNvPicPr>
              <a:picLocks noChangeAspect="1"/>
            </p:cNvPicPr>
            <p:nvPr/>
          </p:nvPicPr>
          <p:blipFill>
            <a:blip r:embed="rId2">
              <a:extLst>
                <a:ext uri="{28A0092B-C50C-407E-A947-70E740481C1C}">
                  <a14:useLocalDpi xmlns:a14="http://schemas.microsoft.com/office/drawing/2010/main" val="0"/>
                </a:ext>
              </a:extLst>
            </a:blip>
            <a:srcRect t="90500" r="92969"/>
            <a:stretch>
              <a:fillRect/>
            </a:stretch>
          </p:blipFill>
          <p:spPr bwMode="auto">
            <a:xfrm>
              <a:off x="1" y="6134100"/>
              <a:ext cx="857249"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bwMode="auto">
          <a:xfrm>
            <a:off x="0" y="0"/>
            <a:ext cx="12436475" cy="130333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itle 1"/>
          <p:cNvSpPr txBox="1">
            <a:spLocks/>
          </p:cNvSpPr>
          <p:nvPr/>
        </p:nvSpPr>
        <p:spPr>
          <a:xfrm>
            <a:off x="274638" y="295275"/>
            <a:ext cx="11979275" cy="91598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defRPr/>
            </a:pPr>
            <a:r>
              <a:rPr>
                <a:solidFill>
                  <a:srgbClr val="FFFFFF"/>
                </a:solidFill>
              </a:rPr>
              <a:t>Slide with code title</a:t>
            </a:r>
          </a:p>
        </p:txBody>
      </p:sp>
      <p:sp>
        <p:nvSpPr>
          <p:cNvPr id="34" name="Text Placeholder 4"/>
          <p:cNvSpPr txBox="1">
            <a:spLocks/>
          </p:cNvSpPr>
          <p:nvPr/>
        </p:nvSpPr>
        <p:spPr>
          <a:xfrm>
            <a:off x="274638" y="1576388"/>
            <a:ext cx="11887200" cy="1997075"/>
          </a:xfrm>
          <a:prstGeom prst="rect">
            <a:avLst/>
          </a:prstGeom>
        </p:spPr>
        <p:txBody>
          <a:bodyPr/>
          <a:lstStyle>
            <a:lvl1pPr marL="342900" indent="-342900" algn="l" defTabSz="931863" rtl="0" eaLnBrk="0" fontAlgn="base" hangingPunct="0">
              <a:lnSpc>
                <a:spcPct val="90000"/>
              </a:lnSpc>
              <a:spcBef>
                <a:spcPct val="20000"/>
              </a:spcBef>
              <a:spcAft>
                <a:spcPct val="0"/>
              </a:spcAft>
              <a:buSzPct val="90000"/>
              <a:buFont typeface="Arial" charset="0"/>
              <a:buChar char="•"/>
              <a:defRPr sz="4000" kern="1200">
                <a:gradFill>
                  <a:gsLst>
                    <a:gs pos="1250">
                      <a:schemeClr val="tx1"/>
                    </a:gs>
                    <a:gs pos="100000">
                      <a:schemeClr val="tx1"/>
                    </a:gs>
                  </a:gsLst>
                  <a:lin ang="5400000" scaled="0"/>
                </a:gradFill>
                <a:latin typeface="+mj-lt"/>
                <a:ea typeface="ＭＳ Ｐゴシック" charset="0"/>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charset="0"/>
              <a:buChar char="•"/>
              <a:defRPr sz="2400" kern="1200">
                <a:gradFill>
                  <a:gsLst>
                    <a:gs pos="1250">
                      <a:schemeClr val="tx1"/>
                    </a:gs>
                    <a:gs pos="100000">
                      <a:schemeClr val="tx1"/>
                    </a:gs>
                  </a:gsLst>
                  <a:lin ang="5400000" scaled="0"/>
                </a:gradFill>
                <a:latin typeface="+mn-lt"/>
                <a:ea typeface="ＭＳ Ｐゴシック" charset="0"/>
                <a:cs typeface="+mn-cs"/>
              </a:defRPr>
            </a:lvl2pPr>
            <a:lvl3pPr marL="800100" indent="-228600" algn="l" defTabSz="931863" rtl="0" eaLnBrk="0" fontAlgn="base" hangingPunct="0">
              <a:lnSpc>
                <a:spcPct val="90000"/>
              </a:lnSpc>
              <a:spcBef>
                <a:spcPct val="20000"/>
              </a:spcBef>
              <a:spcAft>
                <a:spcPct val="0"/>
              </a:spcAft>
              <a:buSzPct val="90000"/>
              <a:buFont typeface="Arial" charset="0"/>
              <a:buChar char="•"/>
              <a:defRPr sz="2000" kern="1200">
                <a:gradFill>
                  <a:gsLst>
                    <a:gs pos="1250">
                      <a:schemeClr val="tx1"/>
                    </a:gs>
                    <a:gs pos="100000">
                      <a:schemeClr val="tx1"/>
                    </a:gs>
                  </a:gsLst>
                  <a:lin ang="5400000" scaled="0"/>
                </a:gradFill>
                <a:latin typeface="+mn-lt"/>
                <a:ea typeface="ＭＳ Ｐゴシック" charset="0"/>
                <a:cs typeface="+mn-cs"/>
              </a:defRPr>
            </a:lvl3pPr>
            <a:lvl4pPr marL="1028700" indent="-228600" algn="l" defTabSz="931863" rtl="0" eaLnBrk="0" fontAlgn="base" hangingPunct="0">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7300" indent="-228600" algn="l" defTabSz="931863" rtl="0" eaLnBrk="0" fontAlgn="base" hangingPunct="0">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defRPr/>
            </a:pPr>
            <a:r>
              <a:rPr lang="en-US" sz="2000" dirty="0" smtClean="0">
                <a:solidFill>
                  <a:schemeClr val="bg1">
                    <a:lumMod val="60000"/>
                    <a:lumOff val="40000"/>
                  </a:schemeClr>
                </a:solidFill>
                <a:latin typeface="Consolas"/>
                <a:cs typeface="Consolas"/>
              </a:rPr>
              <a:t>This slide layout uses Consolas, a monotype font which is ideal for showing software code. </a:t>
            </a:r>
            <a:endParaRPr lang="en-US" sz="2000" dirty="0">
              <a:solidFill>
                <a:schemeClr val="bg1">
                  <a:lumMod val="60000"/>
                  <a:lumOff val="40000"/>
                </a:schemeClr>
              </a:solidFill>
              <a:latin typeface="Consolas"/>
              <a:cs typeface="Consolas"/>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81" name="Title 1"/>
          <p:cNvSpPr txBox="1">
            <a:spLocks/>
          </p:cNvSpPr>
          <p:nvPr/>
        </p:nvSpPr>
        <p:spPr>
          <a:xfrm>
            <a:off x="274638" y="295275"/>
            <a:ext cx="11979275" cy="91598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defRPr/>
            </a:pPr>
            <a:r>
              <a:rPr>
                <a:solidFill>
                  <a:srgbClr val="0078D7"/>
                </a:solidFill>
              </a:rPr>
              <a:t>Slide with code title</a:t>
            </a:r>
          </a:p>
        </p:txBody>
      </p:sp>
      <p:sp>
        <p:nvSpPr>
          <p:cNvPr id="34" name="Text Placeholder 4"/>
          <p:cNvSpPr txBox="1">
            <a:spLocks/>
          </p:cNvSpPr>
          <p:nvPr/>
        </p:nvSpPr>
        <p:spPr>
          <a:xfrm>
            <a:off x="274638" y="1576388"/>
            <a:ext cx="11887200" cy="1997075"/>
          </a:xfrm>
          <a:prstGeom prst="rect">
            <a:avLst/>
          </a:prstGeom>
        </p:spPr>
        <p:txBody>
          <a:bodyPr/>
          <a:lstStyle>
            <a:lvl1pPr marL="342900" indent="-342900" algn="l" defTabSz="931863" rtl="0" eaLnBrk="0" fontAlgn="base" hangingPunct="0">
              <a:lnSpc>
                <a:spcPct val="90000"/>
              </a:lnSpc>
              <a:spcBef>
                <a:spcPct val="20000"/>
              </a:spcBef>
              <a:spcAft>
                <a:spcPct val="0"/>
              </a:spcAft>
              <a:buSzPct val="90000"/>
              <a:buFont typeface="Arial" charset="0"/>
              <a:buChar char="•"/>
              <a:defRPr sz="4000" kern="1200">
                <a:gradFill>
                  <a:gsLst>
                    <a:gs pos="1250">
                      <a:schemeClr val="tx1"/>
                    </a:gs>
                    <a:gs pos="100000">
                      <a:schemeClr val="tx1"/>
                    </a:gs>
                  </a:gsLst>
                  <a:lin ang="5400000" scaled="0"/>
                </a:gradFill>
                <a:latin typeface="+mj-lt"/>
                <a:ea typeface="ＭＳ Ｐゴシック" charset="0"/>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charset="0"/>
              <a:buChar char="•"/>
              <a:defRPr sz="2400" kern="1200">
                <a:gradFill>
                  <a:gsLst>
                    <a:gs pos="1250">
                      <a:schemeClr val="tx1"/>
                    </a:gs>
                    <a:gs pos="100000">
                      <a:schemeClr val="tx1"/>
                    </a:gs>
                  </a:gsLst>
                  <a:lin ang="5400000" scaled="0"/>
                </a:gradFill>
                <a:latin typeface="+mn-lt"/>
                <a:ea typeface="ＭＳ Ｐゴシック" charset="0"/>
                <a:cs typeface="+mn-cs"/>
              </a:defRPr>
            </a:lvl2pPr>
            <a:lvl3pPr marL="800100" indent="-228600" algn="l" defTabSz="931863" rtl="0" eaLnBrk="0" fontAlgn="base" hangingPunct="0">
              <a:lnSpc>
                <a:spcPct val="90000"/>
              </a:lnSpc>
              <a:spcBef>
                <a:spcPct val="20000"/>
              </a:spcBef>
              <a:spcAft>
                <a:spcPct val="0"/>
              </a:spcAft>
              <a:buSzPct val="90000"/>
              <a:buFont typeface="Arial" charset="0"/>
              <a:buChar char="•"/>
              <a:defRPr sz="2000" kern="1200">
                <a:gradFill>
                  <a:gsLst>
                    <a:gs pos="1250">
                      <a:schemeClr val="tx1"/>
                    </a:gs>
                    <a:gs pos="100000">
                      <a:schemeClr val="tx1"/>
                    </a:gs>
                  </a:gsLst>
                  <a:lin ang="5400000" scaled="0"/>
                </a:gradFill>
                <a:latin typeface="+mn-lt"/>
                <a:ea typeface="ＭＳ Ｐゴシック" charset="0"/>
                <a:cs typeface="+mn-cs"/>
              </a:defRPr>
            </a:lvl3pPr>
            <a:lvl4pPr marL="1028700" indent="-228600" algn="l" defTabSz="931863" rtl="0" eaLnBrk="0" fontAlgn="base" hangingPunct="0">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7300" indent="-228600" algn="l" defTabSz="931863" rtl="0" eaLnBrk="0" fontAlgn="base" hangingPunct="0">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defRPr/>
            </a:pPr>
            <a:r>
              <a:rPr lang="en-US" sz="2000" dirty="0" smtClean="0">
                <a:solidFill>
                  <a:schemeClr val="bg1">
                    <a:lumMod val="60000"/>
                    <a:lumOff val="40000"/>
                  </a:schemeClr>
                </a:solidFill>
                <a:latin typeface="Consolas"/>
                <a:cs typeface="Consolas"/>
              </a:rPr>
              <a:t>This slide layout uses Consolas, a monotype font which is ideal for showing software code. </a:t>
            </a:r>
            <a:endParaRPr lang="en-US" sz="2000" dirty="0">
              <a:solidFill>
                <a:schemeClr val="bg1">
                  <a:lumMod val="60000"/>
                  <a:lumOff val="40000"/>
                </a:schemeClr>
              </a:solidFill>
              <a:latin typeface="Consolas"/>
              <a:cs typeface="Consolas"/>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3970" name="Picture 98"/>
          <p:cNvPicPr>
            <a:picLocks noChangeAspect="1"/>
          </p:cNvPicPr>
          <p:nvPr/>
        </p:nvPicPr>
        <p:blipFill>
          <a:blip r:embed="rId2">
            <a:extLst>
              <a:ext uri="{28A0092B-C50C-407E-A947-70E740481C1C}">
                <a14:useLocalDpi xmlns:a14="http://schemas.microsoft.com/office/drawing/2010/main" val="0"/>
              </a:ext>
            </a:extLst>
          </a:blip>
          <a:srcRect l="42397" r="2469" b="2698"/>
          <a:stretch>
            <a:fillRect/>
          </a:stretch>
        </p:blipFill>
        <p:spPr bwMode="auto">
          <a:xfrm>
            <a:off x="5380038" y="0"/>
            <a:ext cx="7058025"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Title 1"/>
          <p:cNvSpPr txBox="1">
            <a:spLocks/>
          </p:cNvSpPr>
          <p:nvPr/>
        </p:nvSpPr>
        <p:spPr>
          <a:xfrm>
            <a:off x="274639" y="295278"/>
            <a:ext cx="4937770" cy="256191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defRPr/>
            </a:pPr>
            <a:r>
              <a:rPr/>
              <a:t>Alternate screenshot placeholder</a:t>
            </a:r>
          </a:p>
        </p:txBody>
      </p:sp>
      <p:sp>
        <p:nvSpPr>
          <p:cNvPr id="102" name="Title 1"/>
          <p:cNvSpPr txBox="1">
            <a:spLocks/>
          </p:cNvSpPr>
          <p:nvPr/>
        </p:nvSpPr>
        <p:spPr>
          <a:xfrm>
            <a:off x="274639" y="2765750"/>
            <a:ext cx="4937770" cy="384205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defRPr/>
            </a:pPr>
            <a:r>
              <a:rPr sz="2800"/>
              <a:t>Place supporting copy or bullet points here</a:t>
            </a:r>
          </a:p>
          <a:p>
            <a:pPr fontAlgn="auto">
              <a:spcAft>
                <a:spcPts val="0"/>
              </a:spcAft>
              <a:defRPr/>
            </a:pPr>
            <a:endParaRPr sz="1800" spc="0">
              <a:latin typeface="+mn-lt"/>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282828"/>
        </a:solidFill>
        <a:effectLst/>
      </p:bgPr>
    </p:bg>
    <p:spTree>
      <p:nvGrpSpPr>
        <p:cNvPr id="1" name=""/>
        <p:cNvGrpSpPr/>
        <p:nvPr/>
      </p:nvGrpSpPr>
      <p:grpSpPr>
        <a:xfrm>
          <a:off x="0" y="0"/>
          <a:ext cx="0" cy="0"/>
          <a:chOff x="0" y="0"/>
          <a:chExt cx="0" cy="0"/>
        </a:xfrm>
      </p:grpSpPr>
      <p:pic>
        <p:nvPicPr>
          <p:cNvPr id="84994" name="Picture 98"/>
          <p:cNvPicPr>
            <a:picLocks noChangeAspect="1"/>
          </p:cNvPicPr>
          <p:nvPr/>
        </p:nvPicPr>
        <p:blipFill>
          <a:blip r:embed="rId2">
            <a:extLst>
              <a:ext uri="{28A0092B-C50C-407E-A947-70E740481C1C}">
                <a14:useLocalDpi xmlns:a14="http://schemas.microsoft.com/office/drawing/2010/main" val="0"/>
              </a:ext>
            </a:extLst>
          </a:blip>
          <a:srcRect l="42397" r="2469" b="2698"/>
          <a:stretch>
            <a:fillRect/>
          </a:stretch>
        </p:blipFill>
        <p:spPr bwMode="auto">
          <a:xfrm>
            <a:off x="5380038" y="0"/>
            <a:ext cx="7058025"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Title 1"/>
          <p:cNvSpPr txBox="1">
            <a:spLocks/>
          </p:cNvSpPr>
          <p:nvPr/>
        </p:nvSpPr>
        <p:spPr>
          <a:xfrm>
            <a:off x="274639" y="295278"/>
            <a:ext cx="4937770" cy="256191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defRPr/>
            </a:pPr>
            <a:r>
              <a:rPr/>
              <a:t>Alternate screenshot placeholder</a:t>
            </a:r>
          </a:p>
        </p:txBody>
      </p:sp>
      <p:sp>
        <p:nvSpPr>
          <p:cNvPr id="102" name="Title 1"/>
          <p:cNvSpPr txBox="1">
            <a:spLocks/>
          </p:cNvSpPr>
          <p:nvPr/>
        </p:nvSpPr>
        <p:spPr>
          <a:xfrm>
            <a:off x="274639" y="2765750"/>
            <a:ext cx="4937770" cy="384205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defRPr/>
            </a:pPr>
            <a:r>
              <a:rPr sz="2800"/>
              <a:t>Place supporting copy or bullet points here</a:t>
            </a:r>
          </a:p>
          <a:p>
            <a:pPr fontAlgn="auto">
              <a:spcAft>
                <a:spcPts val="0"/>
              </a:spcAft>
              <a:defRPr/>
            </a:pPr>
            <a:endParaRPr sz="1800" spc="0">
              <a:latin typeface="+mn-lt"/>
            </a:endParaRP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sp>
        <p:nvSpPr>
          <p:cNvPr id="95" name="Title 1"/>
          <p:cNvSpPr txBox="1">
            <a:spLocks/>
          </p:cNvSpPr>
          <p:nvPr/>
        </p:nvSpPr>
        <p:spPr>
          <a:xfrm>
            <a:off x="522288" y="2816225"/>
            <a:ext cx="11079162" cy="92233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defRPr/>
            </a:pPr>
            <a:r>
              <a:rPr sz="6600">
                <a:solidFill>
                  <a:schemeClr val="tx1"/>
                </a:solidFill>
              </a:rPr>
              <a:t>Appendix</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0"/>
            <a:ext cx="12436475" cy="5949950"/>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398" eaLnBrk="1" hangingPunct="1">
              <a:defRPr/>
            </a:pPr>
            <a:endParaRPr lang="en-US" sz="2000" dirty="0">
              <a:gradFill>
                <a:gsLst>
                  <a:gs pos="16814">
                    <a:srgbClr val="FFFFFF"/>
                  </a:gs>
                  <a:gs pos="46000">
                    <a:srgbClr val="FFFFFF"/>
                  </a:gs>
                </a:gsLst>
                <a:lin ang="5400000" scaled="0"/>
              </a:gradFill>
            </a:endParaRPr>
          </a:p>
        </p:txBody>
      </p:sp>
      <p:sp>
        <p:nvSpPr>
          <p:cNvPr id="75" name="Rectangle 74"/>
          <p:cNvSpPr/>
          <p:nvPr/>
        </p:nvSpPr>
        <p:spPr bwMode="auto">
          <a:xfrm>
            <a:off x="112713" y="107950"/>
            <a:ext cx="1914525" cy="4337050"/>
          </a:xfrm>
          <a:prstGeom prst="rect">
            <a:avLst/>
          </a:prstGeom>
          <a:solidFill>
            <a:srgbClr val="1B3C72"/>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400" b="1" kern="0" dirty="0">
                <a:solidFill>
                  <a:srgbClr val="FFFFFF"/>
                </a:solidFill>
                <a:latin typeface="Segoe UI"/>
                <a:ea typeface="Segoe UI" pitchFamily="34" charset="0"/>
                <a:cs typeface="Segoe UI" pitchFamily="34" charset="0"/>
              </a:rPr>
              <a:t>Security &amp; Management</a:t>
            </a:r>
          </a:p>
        </p:txBody>
      </p:sp>
      <p:sp>
        <p:nvSpPr>
          <p:cNvPr id="78" name="Rectangle 77"/>
          <p:cNvSpPr/>
          <p:nvPr/>
        </p:nvSpPr>
        <p:spPr bwMode="auto">
          <a:xfrm>
            <a:off x="2181886" y="92468"/>
            <a:ext cx="8655112" cy="4465310"/>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400" b="1" kern="0" dirty="0">
                <a:gradFill>
                  <a:gsLst>
                    <a:gs pos="0">
                      <a:srgbClr val="FFFFFF"/>
                    </a:gs>
                    <a:gs pos="100000">
                      <a:srgbClr val="FFFFFF"/>
                    </a:gs>
                  </a:gsLst>
                  <a:lin ang="5400000" scaled="0"/>
                </a:gradFill>
                <a:latin typeface="Segoe UI"/>
                <a:ea typeface="Segoe UI" pitchFamily="34" charset="0"/>
                <a:cs typeface="Segoe UI" pitchFamily="34" charset="0"/>
              </a:rPr>
              <a:t>Platform Services</a:t>
            </a:r>
          </a:p>
        </p:txBody>
      </p:sp>
      <p:sp>
        <p:nvSpPr>
          <p:cNvPr id="87" name="Rectangle 86"/>
          <p:cNvSpPr/>
          <p:nvPr/>
        </p:nvSpPr>
        <p:spPr bwMode="auto">
          <a:xfrm>
            <a:off x="-1" y="4557779"/>
            <a:ext cx="12436475" cy="1391390"/>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400" b="1" kern="0" dirty="0">
                <a:gradFill>
                  <a:gsLst>
                    <a:gs pos="0">
                      <a:srgbClr val="FFFFFF"/>
                    </a:gs>
                    <a:gs pos="100000">
                      <a:srgbClr val="FFFFFF"/>
                    </a:gs>
                  </a:gsLst>
                  <a:lin ang="5400000" scaled="0"/>
                </a:gradFill>
                <a:latin typeface="Segoe UI"/>
                <a:ea typeface="Segoe UI" pitchFamily="34" charset="0"/>
                <a:cs typeface="Segoe UI" pitchFamily="34" charset="0"/>
              </a:rPr>
              <a:t>Infrastructure Services</a:t>
            </a:r>
          </a:p>
        </p:txBody>
      </p:sp>
      <p:grpSp>
        <p:nvGrpSpPr>
          <p:cNvPr id="62470" name="Group 5"/>
          <p:cNvGrpSpPr>
            <a:grpSpLocks/>
          </p:cNvGrpSpPr>
          <p:nvPr/>
        </p:nvGrpSpPr>
        <p:grpSpPr bwMode="auto">
          <a:xfrm>
            <a:off x="127000" y="4930775"/>
            <a:ext cx="2628900" cy="788988"/>
            <a:chOff x="144001" y="5057487"/>
            <a:chExt cx="2629171" cy="789394"/>
          </a:xfrm>
        </p:grpSpPr>
        <p:sp>
          <p:nvSpPr>
            <p:cNvPr id="31" name="Rectangle 30"/>
            <p:cNvSpPr/>
            <p:nvPr/>
          </p:nvSpPr>
          <p:spPr bwMode="auto">
            <a:xfrm>
              <a:off x="144001" y="5057487"/>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b="1" kern="0" dirty="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sp>
          <p:nvSpPr>
            <p:cNvPr id="43" name="Rectangle 42"/>
            <p:cNvSpPr/>
            <p:nvPr/>
          </p:nvSpPr>
          <p:spPr bwMode="auto">
            <a:xfrm>
              <a:off x="182635" y="5363798"/>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lIns="310896" rIns="0" bIns="143428"/>
            <a:lstStyle/>
            <a:p>
              <a:pPr defTabSz="913927" eaLnBrk="1" hangingPunct="1">
                <a:lnSpc>
                  <a:spcPct val="90000"/>
                </a:lnSpc>
                <a:spcBef>
                  <a:spcPts val="0"/>
                </a:spcBef>
                <a:spcAft>
                  <a:spcPts val="0"/>
                </a:spcAft>
                <a:defRPr/>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Windows</a:t>
              </a:r>
            </a:p>
          </p:txBody>
        </p:sp>
        <p:sp>
          <p:nvSpPr>
            <p:cNvPr id="44" name="Rectangle 43"/>
            <p:cNvSpPr/>
            <p:nvPr/>
          </p:nvSpPr>
          <p:spPr bwMode="auto">
            <a:xfrm>
              <a:off x="1047823" y="5363798"/>
              <a:ext cx="727898" cy="356066"/>
            </a:xfrm>
            <a:prstGeom prst="rect">
              <a:avLst/>
            </a:prstGeom>
            <a:solidFill>
              <a:srgbClr val="005695"/>
            </a:solidFill>
            <a:ln w="6350" cap="flat" cmpd="sng" algn="ctr">
              <a:noFill/>
              <a:prstDash val="solid"/>
              <a:miter lim="800000"/>
              <a:headEnd type="none" w="med" len="med"/>
              <a:tailEnd type="none" w="med" len="med"/>
            </a:ln>
            <a:effectLst/>
          </p:spPr>
          <p:txBody>
            <a:bodyPr lIns="310896" rIns="0" bIns="143428"/>
            <a:lstStyle/>
            <a:p>
              <a:pPr defTabSz="913927" eaLnBrk="1" hangingPunct="1">
                <a:lnSpc>
                  <a:spcPct val="90000"/>
                </a:lnSpc>
                <a:spcBef>
                  <a:spcPts val="0"/>
                </a:spcBef>
                <a:spcAft>
                  <a:spcPts val="0"/>
                </a:spcAft>
                <a:defRPr/>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Linux</a:t>
              </a:r>
            </a:p>
          </p:txBody>
        </p:sp>
        <p:sp>
          <p:nvSpPr>
            <p:cNvPr id="62" name="Rectangle 61"/>
            <p:cNvSpPr/>
            <p:nvPr/>
          </p:nvSpPr>
          <p:spPr bwMode="auto">
            <a:xfrm>
              <a:off x="1832616" y="5363798"/>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lIns="310896" rIns="0" bIns="143428"/>
            <a:lstStyle/>
            <a:p>
              <a:pPr defTabSz="913927" eaLnBrk="1" hangingPunct="1">
                <a:lnSpc>
                  <a:spcPct val="90000"/>
                </a:lnSpc>
                <a:spcBef>
                  <a:spcPts val="0"/>
                </a:spcBef>
                <a:spcAft>
                  <a:spcPts val="0"/>
                </a:spcAft>
                <a:defRPr/>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grpSp>
        <p:nvGrpSpPr>
          <p:cNvPr id="62471" name="Group 6"/>
          <p:cNvGrpSpPr>
            <a:grpSpLocks/>
          </p:cNvGrpSpPr>
          <p:nvPr/>
        </p:nvGrpSpPr>
        <p:grpSpPr bwMode="auto">
          <a:xfrm>
            <a:off x="2936875" y="4930775"/>
            <a:ext cx="2892425" cy="790575"/>
            <a:chOff x="3320767" y="5057487"/>
            <a:chExt cx="2892122" cy="789804"/>
          </a:xfrm>
        </p:grpSpPr>
        <p:sp>
          <p:nvSpPr>
            <p:cNvPr id="32" name="Rectangle 31"/>
            <p:cNvSpPr/>
            <p:nvPr/>
          </p:nvSpPr>
          <p:spPr bwMode="auto">
            <a:xfrm>
              <a:off x="3320767" y="5057487"/>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b="1" kern="0" dirty="0">
                  <a:gradFill>
                    <a:gsLst>
                      <a:gs pos="0">
                        <a:srgbClr val="FFFFFF"/>
                      </a:gs>
                      <a:gs pos="100000">
                        <a:srgbClr val="FFFFFF"/>
                      </a:gs>
                    </a:gsLst>
                    <a:lin ang="5400000" scaled="0"/>
                  </a:gradFill>
                  <a:latin typeface="Segoe UI"/>
                  <a:ea typeface="Segoe UI" pitchFamily="34" charset="0"/>
                  <a:cs typeface="Segoe UI" pitchFamily="34" charset="0"/>
                </a:rPr>
                <a:t>Network Attached Storage</a:t>
              </a:r>
            </a:p>
          </p:txBody>
        </p:sp>
        <p:sp>
          <p:nvSpPr>
            <p:cNvPr id="25" name="Rectangle 24"/>
            <p:cNvSpPr/>
            <p:nvPr/>
          </p:nvSpPr>
          <p:spPr bwMode="auto">
            <a:xfrm>
              <a:off x="3386460" y="5357779"/>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lIns="310896" rIns="0" bIns="143428"/>
            <a:lstStyle/>
            <a:p>
              <a:pPr defTabSz="913927" eaLnBrk="1" hangingPunct="1">
                <a:lnSpc>
                  <a:spcPct val="90000"/>
                </a:lnSpc>
                <a:spcBef>
                  <a:spcPts val="0"/>
                </a:spcBef>
                <a:spcAft>
                  <a:spcPts val="0"/>
                </a:spcAft>
                <a:defRPr/>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BLOB Storage</a:t>
              </a:r>
            </a:p>
          </p:txBody>
        </p:sp>
        <p:sp>
          <p:nvSpPr>
            <p:cNvPr id="26" name="Rectangle 25"/>
            <p:cNvSpPr/>
            <p:nvPr/>
          </p:nvSpPr>
          <p:spPr bwMode="auto">
            <a:xfrm>
              <a:off x="4378149" y="5357778"/>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lIns="310896" rIns="0" bIns="143428"/>
            <a:lstStyle/>
            <a:p>
              <a:pPr defTabSz="913927" eaLnBrk="1" hangingPunct="1">
                <a:lnSpc>
                  <a:spcPct val="90000"/>
                </a:lnSpc>
                <a:spcBef>
                  <a:spcPts val="0"/>
                </a:spcBef>
                <a:spcAft>
                  <a:spcPts val="0"/>
                </a:spcAft>
                <a:defRPr/>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Azure Files</a:t>
              </a:r>
            </a:p>
          </p:txBody>
        </p:sp>
        <p:sp>
          <p:nvSpPr>
            <p:cNvPr id="61" name="Rectangle 60"/>
            <p:cNvSpPr/>
            <p:nvPr/>
          </p:nvSpPr>
          <p:spPr bwMode="auto">
            <a:xfrm>
              <a:off x="5308699" y="5357777"/>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lIns="310896" rIns="0" bIns="143428"/>
            <a:lstStyle/>
            <a:p>
              <a:pPr defTabSz="913927" eaLnBrk="1" hangingPunct="1">
                <a:lnSpc>
                  <a:spcPct val="90000"/>
                </a:lnSpc>
                <a:spcBef>
                  <a:spcPts val="0"/>
                </a:spcBef>
                <a:spcAft>
                  <a:spcPts val="0"/>
                </a:spcAft>
                <a:defRPr/>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grpSp>
      <p:sp>
        <p:nvSpPr>
          <p:cNvPr id="56" name="Rectangle 55"/>
          <p:cNvSpPr/>
          <p:nvPr/>
        </p:nvSpPr>
        <p:spPr bwMode="auto">
          <a:xfrm>
            <a:off x="-116767" y="5949170"/>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400" kern="0" dirty="0">
                <a:gradFill>
                  <a:gsLst>
                    <a:gs pos="0">
                      <a:srgbClr val="FFFFFF"/>
                    </a:gs>
                    <a:gs pos="100000">
                      <a:srgbClr val="FFFFFF"/>
                    </a:gs>
                  </a:gsLst>
                  <a:lin ang="5400000" scaled="0"/>
                </a:gradFill>
                <a:latin typeface="Segoe UI"/>
                <a:ea typeface="Segoe UI" pitchFamily="34" charset="0"/>
                <a:cs typeface="Segoe UI" pitchFamily="34" charset="0"/>
              </a:rPr>
              <a:t>Datacenter Infrastructure (24 Regions, 19 Online) – More than AWS and Google combined</a:t>
            </a:r>
          </a:p>
        </p:txBody>
      </p:sp>
      <p:grpSp>
        <p:nvGrpSpPr>
          <p:cNvPr id="62473" name="Group 4"/>
          <p:cNvGrpSpPr>
            <a:grpSpLocks/>
          </p:cNvGrpSpPr>
          <p:nvPr/>
        </p:nvGrpSpPr>
        <p:grpSpPr bwMode="auto">
          <a:xfrm>
            <a:off x="-225425" y="6392863"/>
            <a:ext cx="12855575" cy="779462"/>
            <a:chOff x="-224921" y="6392494"/>
            <a:chExt cx="12855263" cy="780290"/>
          </a:xfrm>
        </p:grpSpPr>
        <p:pic>
          <p:nvPicPr>
            <p:cNvPr id="62660" name="Picture 2"/>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385697" y="6392494"/>
              <a:ext cx="780290" cy="78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661" name="Picture 44"/>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2191006" y="6392494"/>
              <a:ext cx="780290" cy="78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662" name="Picture 45"/>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2996315" y="6392494"/>
              <a:ext cx="780290" cy="78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663" name="Picture 46"/>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96962" y="6392494"/>
              <a:ext cx="780290" cy="78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664" name="Picture 47"/>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602271" y="6392494"/>
              <a:ext cx="780290" cy="78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665" name="Picture 48"/>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407580" y="6392494"/>
              <a:ext cx="780290" cy="78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666" name="Picture 49"/>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212889" y="6392494"/>
              <a:ext cx="780290" cy="78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667" name="Picture 50"/>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018198" y="6392494"/>
              <a:ext cx="780290" cy="78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668" name="Picture 51"/>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823507" y="6392494"/>
              <a:ext cx="780290" cy="78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669" name="Picture 52"/>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8628816" y="6392494"/>
              <a:ext cx="780290" cy="78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670" name="Picture 53"/>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434125" y="6392494"/>
              <a:ext cx="780290" cy="78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671" name="Picture 54"/>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0239434" y="6392494"/>
              <a:ext cx="780290" cy="78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672" name="Picture 56"/>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044743" y="6392494"/>
              <a:ext cx="780290" cy="78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673" name="Picture 57"/>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850052" y="6392494"/>
              <a:ext cx="780290" cy="78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674" name="Picture 58"/>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224921" y="6392494"/>
              <a:ext cx="780290" cy="78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675" name="Picture 59"/>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80388" y="6392494"/>
              <a:ext cx="780290" cy="78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474" name="Group 142"/>
          <p:cNvGrpSpPr>
            <a:grpSpLocks/>
          </p:cNvGrpSpPr>
          <p:nvPr/>
        </p:nvGrpSpPr>
        <p:grpSpPr bwMode="auto">
          <a:xfrm>
            <a:off x="4619625" y="471488"/>
            <a:ext cx="3686175" cy="1431925"/>
            <a:chOff x="5259761" y="1539578"/>
            <a:chExt cx="3686387" cy="1431446"/>
          </a:xfrm>
        </p:grpSpPr>
        <p:sp>
          <p:nvSpPr>
            <p:cNvPr id="41" name="Rectangle 40"/>
            <p:cNvSpPr/>
            <p:nvPr/>
          </p:nvSpPr>
          <p:spPr bwMode="auto">
            <a:xfrm>
              <a:off x="5259761" y="1539578"/>
              <a:ext cx="3686387" cy="1431446"/>
            </a:xfrm>
            <a:prstGeom prst="rect">
              <a:avLst/>
            </a:prstGeom>
            <a:solidFill>
              <a:schemeClr val="accent1"/>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b="1" kern="0" dirty="0">
                  <a:gradFill>
                    <a:gsLst>
                      <a:gs pos="0">
                        <a:srgbClr val="FFFFFF"/>
                      </a:gs>
                      <a:gs pos="100000">
                        <a:srgbClr val="FFFFFF"/>
                      </a:gs>
                    </a:gsLst>
                    <a:lin ang="5400000" scaled="0"/>
                  </a:gradFill>
                  <a:latin typeface="Segoe UI"/>
                  <a:ea typeface="Segoe UI" pitchFamily="34" charset="0"/>
                  <a:cs typeface="Segoe UI" pitchFamily="34" charset="0"/>
                </a:rPr>
                <a:t>Web and Mobile</a:t>
              </a:r>
            </a:p>
          </p:txBody>
        </p:sp>
        <p:grpSp>
          <p:nvGrpSpPr>
            <p:cNvPr id="62642" name="Group 136"/>
            <p:cNvGrpSpPr>
              <a:grpSpLocks/>
            </p:cNvGrpSpPr>
            <p:nvPr/>
          </p:nvGrpSpPr>
          <p:grpSpPr bwMode="auto">
            <a:xfrm>
              <a:off x="5594200" y="1976912"/>
              <a:ext cx="1008542" cy="316971"/>
              <a:chOff x="5594200" y="1976912"/>
              <a:chExt cx="1008542" cy="316971"/>
            </a:xfrm>
          </p:grpSpPr>
          <p:sp>
            <p:nvSpPr>
              <p:cNvPr id="151" name="TextBox 150"/>
              <p:cNvSpPr txBox="1"/>
              <p:nvPr/>
            </p:nvSpPr>
            <p:spPr>
              <a:xfrm>
                <a:off x="5944013" y="1993451"/>
                <a:ext cx="658850" cy="299937"/>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62659" name="Picture 151"/>
              <p:cNvPicPr>
                <a:picLocks noChangeAspect="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5594200" y="1976912"/>
                <a:ext cx="286784" cy="286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643" name="Group 137"/>
            <p:cNvGrpSpPr>
              <a:grpSpLocks/>
            </p:cNvGrpSpPr>
            <p:nvPr/>
          </p:nvGrpSpPr>
          <p:grpSpPr bwMode="auto">
            <a:xfrm>
              <a:off x="5600026" y="2468878"/>
              <a:ext cx="1016034" cy="291093"/>
              <a:chOff x="5600026" y="2468878"/>
              <a:chExt cx="1016034" cy="291093"/>
            </a:xfrm>
          </p:grpSpPr>
          <p:sp>
            <p:nvSpPr>
              <p:cNvPr id="153" name="TextBox 152"/>
              <p:cNvSpPr txBox="1"/>
              <p:nvPr/>
            </p:nvSpPr>
            <p:spPr>
              <a:xfrm>
                <a:off x="5956714" y="2496520"/>
                <a:ext cx="658850" cy="260263"/>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62657" name="Picture 153"/>
              <p:cNvPicPr>
                <a:picLocks noChangeAspect="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5600026" y="2468878"/>
                <a:ext cx="291092" cy="291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644" name="Group 140"/>
            <p:cNvGrpSpPr>
              <a:grpSpLocks/>
            </p:cNvGrpSpPr>
            <p:nvPr/>
          </p:nvGrpSpPr>
          <p:grpSpPr bwMode="auto">
            <a:xfrm>
              <a:off x="7471235" y="1938824"/>
              <a:ext cx="1007917" cy="339779"/>
              <a:chOff x="7471235" y="1938824"/>
              <a:chExt cx="1007917" cy="339779"/>
            </a:xfrm>
          </p:grpSpPr>
          <p:sp>
            <p:nvSpPr>
              <p:cNvPr id="155" name="TextBox 154"/>
              <p:cNvSpPr txBox="1"/>
              <p:nvPr/>
            </p:nvSpPr>
            <p:spPr>
              <a:xfrm>
                <a:off x="7820546" y="1977581"/>
                <a:ext cx="658850" cy="301524"/>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62655" name="Picture 155"/>
              <p:cNvPicPr>
                <a:picLocks noChangeAspect="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7471235" y="1938824"/>
                <a:ext cx="291545" cy="291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645" name="Group 138"/>
            <p:cNvGrpSpPr>
              <a:grpSpLocks/>
            </p:cNvGrpSpPr>
            <p:nvPr/>
          </p:nvGrpSpPr>
          <p:grpSpPr bwMode="auto">
            <a:xfrm>
              <a:off x="6522621" y="1960361"/>
              <a:ext cx="1018326" cy="294805"/>
              <a:chOff x="6522621" y="1960361"/>
              <a:chExt cx="1018326" cy="294805"/>
            </a:xfrm>
          </p:grpSpPr>
          <p:sp>
            <p:nvSpPr>
              <p:cNvPr id="157" name="TextBox 156"/>
              <p:cNvSpPr txBox="1"/>
              <p:nvPr/>
            </p:nvSpPr>
            <p:spPr>
              <a:xfrm>
                <a:off x="6880693" y="1979168"/>
                <a:ext cx="660438" cy="257089"/>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62653" name="Picture 157"/>
              <p:cNvPicPr>
                <a:picLocks noChangeAspect="1"/>
              </p:cNvPicPr>
              <p:nvPr/>
            </p:nvPicPr>
            <p:blipFill>
              <a:blip r:embed="rId7">
                <a:grayscl/>
                <a:biLevel thresh="50000"/>
                <a:extLst>
                  <a:ext uri="{28A0092B-C50C-407E-A947-70E740481C1C}">
                    <a14:useLocalDpi xmlns:a14="http://schemas.microsoft.com/office/drawing/2010/main" val="0"/>
                  </a:ext>
                </a:extLst>
              </a:blip>
              <a:srcRect/>
              <a:stretch>
                <a:fillRect/>
              </a:stretch>
            </p:blipFill>
            <p:spPr bwMode="auto">
              <a:xfrm>
                <a:off x="6522621" y="1960361"/>
                <a:ext cx="294804" cy="29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646" name="Group 139"/>
            <p:cNvGrpSpPr>
              <a:grpSpLocks/>
            </p:cNvGrpSpPr>
            <p:nvPr/>
          </p:nvGrpSpPr>
          <p:grpSpPr bwMode="auto">
            <a:xfrm>
              <a:off x="6536908" y="2477932"/>
              <a:ext cx="1008542" cy="308500"/>
              <a:chOff x="6536908" y="2477932"/>
              <a:chExt cx="1008542" cy="308500"/>
            </a:xfrm>
          </p:grpSpPr>
          <p:sp>
            <p:nvSpPr>
              <p:cNvPr id="159" name="TextBox 158"/>
              <p:cNvSpPr txBox="1"/>
              <p:nvPr/>
            </p:nvSpPr>
            <p:spPr>
              <a:xfrm>
                <a:off x="6885454" y="2485412"/>
                <a:ext cx="660438" cy="301524"/>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62651" name="Picture 159"/>
              <p:cNvPicPr>
                <a:picLocks noChangeAspect="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6536908" y="2477932"/>
                <a:ext cx="292423" cy="29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647" name="Group 141"/>
            <p:cNvGrpSpPr>
              <a:grpSpLocks/>
            </p:cNvGrpSpPr>
            <p:nvPr/>
          </p:nvGrpSpPr>
          <p:grpSpPr bwMode="auto">
            <a:xfrm>
              <a:off x="7480661" y="2473259"/>
              <a:ext cx="1003560" cy="328116"/>
              <a:chOff x="7480661" y="2473259"/>
              <a:chExt cx="1003560" cy="328116"/>
            </a:xfrm>
          </p:grpSpPr>
          <p:sp>
            <p:nvSpPr>
              <p:cNvPr id="161" name="TextBox 160"/>
              <p:cNvSpPr txBox="1"/>
              <p:nvPr/>
            </p:nvSpPr>
            <p:spPr>
              <a:xfrm>
                <a:off x="7825309" y="2499694"/>
                <a:ext cx="658851" cy="301524"/>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62649" name="Picture 161"/>
              <p:cNvPicPr>
                <a:picLocks noChangeAspect="1"/>
              </p:cNvPicPr>
              <p:nvPr/>
            </p:nvPicPr>
            <p:blipFill>
              <a:blip r:embed="rId9">
                <a:grayscl/>
                <a:biLevel thresh="50000"/>
                <a:extLst>
                  <a:ext uri="{28A0092B-C50C-407E-A947-70E740481C1C}">
                    <a14:useLocalDpi xmlns:a14="http://schemas.microsoft.com/office/drawing/2010/main" val="0"/>
                  </a:ext>
                </a:extLst>
              </a:blip>
              <a:srcRect/>
              <a:stretch>
                <a:fillRect/>
              </a:stretch>
            </p:blipFill>
            <p:spPr bwMode="auto">
              <a:xfrm>
                <a:off x="7480661" y="2473259"/>
                <a:ext cx="289263" cy="28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2475" name="Group 394"/>
          <p:cNvGrpSpPr>
            <a:grpSpLocks/>
          </p:cNvGrpSpPr>
          <p:nvPr/>
        </p:nvGrpSpPr>
        <p:grpSpPr bwMode="auto">
          <a:xfrm>
            <a:off x="2365375" y="3541713"/>
            <a:ext cx="2406650" cy="839787"/>
            <a:chOff x="2392677" y="3336393"/>
            <a:chExt cx="2405851" cy="840484"/>
          </a:xfrm>
        </p:grpSpPr>
        <p:sp>
          <p:nvSpPr>
            <p:cNvPr id="38" name="Rectangle 37"/>
            <p:cNvSpPr/>
            <p:nvPr/>
          </p:nvSpPr>
          <p:spPr bwMode="auto">
            <a:xfrm>
              <a:off x="2392677" y="3336393"/>
              <a:ext cx="2405851" cy="840484"/>
            </a:xfrm>
            <a:prstGeom prst="rect">
              <a:avLst/>
            </a:prstGeom>
            <a:solidFill>
              <a:schemeClr val="accent1"/>
            </a:solidFill>
            <a:ln w="6350" cap="flat" cmpd="sng" algn="ctr">
              <a:noFill/>
              <a:prstDash val="solid"/>
              <a:miter lim="800000"/>
              <a:headEnd type="none" w="med" len="med"/>
              <a:tailEnd type="none" w="med" len="med"/>
            </a:ln>
            <a:effectLst/>
          </p:spPr>
          <p:txBody>
            <a:bodyPr tIns="143428" bIns="143428"/>
            <a:lstStyle/>
            <a:p>
              <a:pPr algn="ctr" defTabSz="913927" eaLnBrk="1" hangingPunct="1">
                <a:lnSpc>
                  <a:spcPct val="90000"/>
                </a:lnSpc>
                <a:spcBef>
                  <a:spcPts val="0"/>
                </a:spcBef>
                <a:spcAft>
                  <a:spcPts val="0"/>
                </a:spcAft>
                <a:defRPr/>
              </a:pPr>
              <a:r>
                <a:rPr lang="en-US" sz="1200" b="1" kern="0" dirty="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62635" name="Group 342"/>
            <p:cNvGrpSpPr>
              <a:grpSpLocks/>
            </p:cNvGrpSpPr>
            <p:nvPr/>
          </p:nvGrpSpPr>
          <p:grpSpPr bwMode="auto">
            <a:xfrm>
              <a:off x="3589335" y="3766457"/>
              <a:ext cx="1046674" cy="331327"/>
              <a:chOff x="3763993" y="3766457"/>
              <a:chExt cx="1046674" cy="331327"/>
            </a:xfrm>
          </p:grpSpPr>
          <p:sp>
            <p:nvSpPr>
              <p:cNvPr id="62639" name="TextBox 162"/>
              <p:cNvSpPr txBox="1">
                <a:spLocks noChangeArrowheads="1"/>
              </p:cNvSpPr>
              <p:nvPr/>
            </p:nvSpPr>
            <p:spPr bwMode="auto">
              <a:xfrm>
                <a:off x="4151511" y="3796679"/>
                <a:ext cx="659156" cy="30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27971" rIns="0" bIns="0"/>
              <a:lstStyle/>
              <a:p>
                <a:pPr>
                  <a:lnSpc>
                    <a:spcPts val="813"/>
                  </a:lnSpc>
                </a:pPr>
                <a:r>
                  <a:rPr lang="en-US" altLang="en-US" sz="800">
                    <a:solidFill>
                      <a:srgbClr val="FFFFFF"/>
                    </a:solidFill>
                    <a:latin typeface="Segoe UI Light" panose="020B0502040204020203" pitchFamily="34" charset="0"/>
                    <a:ea typeface="Arial Unicode MS" panose="020B0604020202020204" pitchFamily="34" charset="-120"/>
                    <a:cs typeface="Segoe UI Light" panose="020B0502040204020203" pitchFamily="34" charset="0"/>
                  </a:rPr>
                  <a:t>Content Delivery</a:t>
                </a:r>
              </a:p>
              <a:p>
                <a:pPr>
                  <a:lnSpc>
                    <a:spcPts val="813"/>
                  </a:lnSpc>
                </a:pPr>
                <a:r>
                  <a:rPr lang="en-US" altLang="en-US" sz="800">
                    <a:solidFill>
                      <a:srgbClr val="FFFFFF"/>
                    </a:solidFill>
                    <a:latin typeface="Segoe UI Light" panose="020B0502040204020203" pitchFamily="34" charset="0"/>
                    <a:ea typeface="Arial Unicode MS" panose="020B0604020202020204" pitchFamily="34" charset="-120"/>
                    <a:cs typeface="Segoe UI Light" panose="020B0502040204020203" pitchFamily="34" charset="0"/>
                  </a:rPr>
                  <a:t>Network (CDN)</a:t>
                </a:r>
              </a:p>
            </p:txBody>
          </p:sp>
          <p:pic>
            <p:nvPicPr>
              <p:cNvPr id="62640" name="Picture 163" descr="Content Delivery Network (CDN).png"/>
              <p:cNvPicPr>
                <a:picLocks noChangeAspect="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3763993" y="3766457"/>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636" name="Group 341"/>
            <p:cNvGrpSpPr>
              <a:grpSpLocks/>
            </p:cNvGrpSpPr>
            <p:nvPr/>
          </p:nvGrpSpPr>
          <p:grpSpPr bwMode="auto">
            <a:xfrm>
              <a:off x="2602049" y="3774113"/>
              <a:ext cx="1014764" cy="326444"/>
              <a:chOff x="2951369" y="3774113"/>
              <a:chExt cx="1014764" cy="326444"/>
            </a:xfrm>
          </p:grpSpPr>
          <p:sp>
            <p:nvSpPr>
              <p:cNvPr id="165" name="TextBox 164"/>
              <p:cNvSpPr txBox="1"/>
              <p:nvPr/>
            </p:nvSpPr>
            <p:spPr>
              <a:xfrm>
                <a:off x="3306959" y="3800328"/>
                <a:ext cx="658594" cy="300286"/>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a:t>
                </a:r>
              </a:p>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62638" name="Picture 165" descr="Media Services.png"/>
              <p:cNvPicPr>
                <a:picLocks noChangeAspect="1"/>
              </p:cNvPicPr>
              <p:nvPr/>
            </p:nvPicPr>
            <p:blipFill>
              <a:blip r:embed="rId11">
                <a:grayscl/>
                <a:biLevel thresh="50000"/>
                <a:extLst>
                  <a:ext uri="{28A0092B-C50C-407E-A947-70E740481C1C}">
                    <a14:useLocalDpi xmlns:a14="http://schemas.microsoft.com/office/drawing/2010/main" val="0"/>
                  </a:ext>
                </a:extLst>
              </a:blip>
              <a:srcRect/>
              <a:stretch>
                <a:fillRect/>
              </a:stretch>
            </p:blipFill>
            <p:spPr bwMode="auto">
              <a:xfrm>
                <a:off x="2951369" y="377411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2476" name="Group 386"/>
          <p:cNvGrpSpPr>
            <a:grpSpLocks/>
          </p:cNvGrpSpPr>
          <p:nvPr/>
        </p:nvGrpSpPr>
        <p:grpSpPr bwMode="auto">
          <a:xfrm>
            <a:off x="4983163" y="2046288"/>
            <a:ext cx="2795587" cy="2335212"/>
            <a:chOff x="5864958" y="2910816"/>
            <a:chExt cx="2795751" cy="2335919"/>
          </a:xfrm>
        </p:grpSpPr>
        <p:sp>
          <p:nvSpPr>
            <p:cNvPr id="39" name="Rectangle 38"/>
            <p:cNvSpPr/>
            <p:nvPr/>
          </p:nvSpPr>
          <p:spPr bwMode="auto">
            <a:xfrm>
              <a:off x="5864958" y="2910816"/>
              <a:ext cx="2795751" cy="2335919"/>
            </a:xfrm>
            <a:prstGeom prst="rect">
              <a:avLst/>
            </a:prstGeom>
            <a:solidFill>
              <a:schemeClr val="accent1"/>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b="1" kern="0" dirty="0">
                  <a:gradFill>
                    <a:gsLst>
                      <a:gs pos="0">
                        <a:srgbClr val="FFFFFF"/>
                      </a:gs>
                      <a:gs pos="100000">
                        <a:srgbClr val="FFFFFF"/>
                      </a:gs>
                    </a:gsLst>
                    <a:lin ang="5400000" scaled="0"/>
                  </a:gradFill>
                  <a:latin typeface="Segoe UI"/>
                  <a:ea typeface="Segoe UI" pitchFamily="34" charset="0"/>
                  <a:cs typeface="Segoe UI" pitchFamily="34" charset="0"/>
                </a:rPr>
                <a:t>Analytics &amp; </a:t>
              </a:r>
              <a:r>
                <a:rPr lang="en-US" sz="1200" b="1" kern="0" dirty="0" err="1">
                  <a:gradFill>
                    <a:gsLst>
                      <a:gs pos="0">
                        <a:srgbClr val="FFFFFF"/>
                      </a:gs>
                      <a:gs pos="100000">
                        <a:srgbClr val="FFFFFF"/>
                      </a:gs>
                    </a:gsLst>
                    <a:lin ang="5400000" scaled="0"/>
                  </a:gradFill>
                  <a:latin typeface="Segoe UI"/>
                  <a:ea typeface="Segoe UI" pitchFamily="34" charset="0"/>
                  <a:cs typeface="Segoe UI" pitchFamily="34" charset="0"/>
                </a:rPr>
                <a:t>IoT</a:t>
              </a:r>
              <a:endParaRPr lang="en-US" sz="1200"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2616" name="Group 380"/>
            <p:cNvGrpSpPr>
              <a:grpSpLocks/>
            </p:cNvGrpSpPr>
            <p:nvPr/>
          </p:nvGrpSpPr>
          <p:grpSpPr bwMode="auto">
            <a:xfrm>
              <a:off x="6171397" y="3452128"/>
              <a:ext cx="1011681" cy="347362"/>
              <a:chOff x="6171397" y="3452128"/>
              <a:chExt cx="1011681" cy="347362"/>
            </a:xfrm>
          </p:grpSpPr>
          <p:sp>
            <p:nvSpPr>
              <p:cNvPr id="181" name="TextBox 180"/>
              <p:cNvSpPr txBox="1"/>
              <p:nvPr/>
            </p:nvSpPr>
            <p:spPr>
              <a:xfrm>
                <a:off x="6523809" y="3498369"/>
                <a:ext cx="658851" cy="301716"/>
              </a:xfrm>
              <a:prstGeom prst="rect">
                <a:avLst/>
              </a:prstGeom>
              <a:noFill/>
              <a:ln>
                <a:noFill/>
              </a:ln>
            </p:spPr>
            <p:txBody>
              <a:bodyPr wrap="none" lIns="0" tIns="27971" rIns="0" bIns="0"/>
              <a:lstStyle/>
              <a:p>
                <a:pPr defTabSz="932317">
                  <a:lnSpc>
                    <a:spcPts val="816"/>
                  </a:lnSpc>
                  <a:defRPr/>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62633" name="Picture 181"/>
              <p:cNvPicPr>
                <a:picLocks noChangeAspect="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6171397" y="3452128"/>
                <a:ext cx="296813" cy="29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617" name="Group 381"/>
            <p:cNvGrpSpPr>
              <a:grpSpLocks/>
            </p:cNvGrpSpPr>
            <p:nvPr/>
          </p:nvGrpSpPr>
          <p:grpSpPr bwMode="auto">
            <a:xfrm>
              <a:off x="7271704" y="3487300"/>
              <a:ext cx="1012136" cy="319344"/>
              <a:chOff x="7271704" y="3487300"/>
              <a:chExt cx="1012136" cy="319344"/>
            </a:xfrm>
          </p:grpSpPr>
          <p:sp>
            <p:nvSpPr>
              <p:cNvPr id="183" name="TextBox 182"/>
              <p:cNvSpPr txBox="1"/>
              <p:nvPr/>
            </p:nvSpPr>
            <p:spPr>
              <a:xfrm>
                <a:off x="7625599" y="3504720"/>
                <a:ext cx="658851" cy="301717"/>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62631" name="Picture 183"/>
              <p:cNvPicPr>
                <a:picLocks noChangeAspect="1"/>
              </p:cNvPicPr>
              <p:nvPr/>
            </p:nvPicPr>
            <p:blipFill>
              <a:blip r:embed="rId13">
                <a:grayscl/>
                <a:biLevel thresh="50000"/>
                <a:extLst>
                  <a:ext uri="{28A0092B-C50C-407E-A947-70E740481C1C}">
                    <a14:useLocalDpi xmlns:a14="http://schemas.microsoft.com/office/drawing/2010/main" val="0"/>
                  </a:ext>
                </a:extLst>
              </a:blip>
              <a:srcRect/>
              <a:stretch>
                <a:fillRect/>
              </a:stretch>
            </p:blipFill>
            <p:spPr bwMode="auto">
              <a:xfrm>
                <a:off x="7271704" y="3487300"/>
                <a:ext cx="285754" cy="285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618" name="Group 382"/>
            <p:cNvGrpSpPr>
              <a:grpSpLocks/>
            </p:cNvGrpSpPr>
            <p:nvPr/>
          </p:nvGrpSpPr>
          <p:grpSpPr bwMode="auto">
            <a:xfrm>
              <a:off x="6104661" y="4617996"/>
              <a:ext cx="1022705" cy="345461"/>
              <a:chOff x="6104661" y="4617996"/>
              <a:chExt cx="1022705" cy="345461"/>
            </a:xfrm>
          </p:grpSpPr>
          <p:sp>
            <p:nvSpPr>
              <p:cNvPr id="185" name="TextBox 184"/>
              <p:cNvSpPr txBox="1"/>
              <p:nvPr/>
            </p:nvSpPr>
            <p:spPr>
              <a:xfrm>
                <a:off x="6468243" y="4662358"/>
                <a:ext cx="658851" cy="301717"/>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62629" name="Picture 185"/>
              <p:cNvPicPr>
                <a:picLocks noChangeAspect="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6104661" y="4617996"/>
                <a:ext cx="310547" cy="310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619" name="Group 383"/>
            <p:cNvGrpSpPr>
              <a:grpSpLocks/>
            </p:cNvGrpSpPr>
            <p:nvPr/>
          </p:nvGrpSpPr>
          <p:grpSpPr bwMode="auto">
            <a:xfrm>
              <a:off x="6135489" y="4056656"/>
              <a:ext cx="1002965" cy="334571"/>
              <a:chOff x="6135489" y="4056656"/>
              <a:chExt cx="1002965" cy="334571"/>
            </a:xfrm>
          </p:grpSpPr>
          <p:sp>
            <p:nvSpPr>
              <p:cNvPr id="187" name="TextBox 186"/>
              <p:cNvSpPr txBox="1"/>
              <p:nvPr/>
            </p:nvSpPr>
            <p:spPr>
              <a:xfrm>
                <a:off x="6479356" y="4090685"/>
                <a:ext cx="658852" cy="300129"/>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62627" name="Picture 187"/>
              <p:cNvPicPr>
                <a:picLocks noChangeAspect="1"/>
              </p:cNvPicPr>
              <p:nvPr/>
            </p:nvPicPr>
            <p:blipFill>
              <a:blip r:embed="rId15">
                <a:grayscl/>
                <a:biLevel thresh="50000"/>
                <a:extLst>
                  <a:ext uri="{28A0092B-C50C-407E-A947-70E740481C1C}">
                    <a14:useLocalDpi xmlns:a14="http://schemas.microsoft.com/office/drawing/2010/main" val="0"/>
                  </a:ext>
                </a:extLst>
              </a:blip>
              <a:srcRect/>
              <a:stretch>
                <a:fillRect/>
              </a:stretch>
            </p:blipFill>
            <p:spPr bwMode="auto">
              <a:xfrm>
                <a:off x="6135489" y="4056656"/>
                <a:ext cx="302121" cy="30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620" name="Group 384"/>
            <p:cNvGrpSpPr>
              <a:grpSpLocks/>
            </p:cNvGrpSpPr>
            <p:nvPr/>
          </p:nvGrpSpPr>
          <p:grpSpPr bwMode="auto">
            <a:xfrm>
              <a:off x="7269541" y="4064595"/>
              <a:ext cx="1005670" cy="327678"/>
              <a:chOff x="7269541" y="4064595"/>
              <a:chExt cx="1005670" cy="327678"/>
            </a:xfrm>
          </p:grpSpPr>
          <p:sp>
            <p:nvSpPr>
              <p:cNvPr id="189" name="TextBox 188"/>
              <p:cNvSpPr txBox="1"/>
              <p:nvPr/>
            </p:nvSpPr>
            <p:spPr>
              <a:xfrm>
                <a:off x="7616072" y="4092273"/>
                <a:ext cx="658852" cy="300128"/>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62625" name="Picture 189"/>
              <p:cNvPicPr>
                <a:picLocks noChangeAspect="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7269541" y="4064595"/>
                <a:ext cx="296417" cy="296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621" name="Group 385"/>
            <p:cNvGrpSpPr>
              <a:grpSpLocks/>
            </p:cNvGrpSpPr>
            <p:nvPr/>
          </p:nvGrpSpPr>
          <p:grpSpPr bwMode="auto">
            <a:xfrm>
              <a:off x="7307657" y="4661302"/>
              <a:ext cx="989338" cy="296656"/>
              <a:chOff x="7307657" y="4661302"/>
              <a:chExt cx="989338" cy="296656"/>
            </a:xfrm>
          </p:grpSpPr>
          <p:sp>
            <p:nvSpPr>
              <p:cNvPr id="191" name="TextBox 190"/>
              <p:cNvSpPr txBox="1"/>
              <p:nvPr/>
            </p:nvSpPr>
            <p:spPr>
              <a:xfrm>
                <a:off x="7638299" y="4676651"/>
                <a:ext cx="658852" cy="258841"/>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62623" name="Picture 191"/>
              <p:cNvPicPr>
                <a:picLocks noChangeAspect="1"/>
              </p:cNvPicPr>
              <p:nvPr/>
            </p:nvPicPr>
            <p:blipFill>
              <a:blip r:embed="rId17">
                <a:grayscl/>
                <a:biLevel thresh="50000"/>
                <a:extLst>
                  <a:ext uri="{28A0092B-C50C-407E-A947-70E740481C1C}">
                    <a14:useLocalDpi xmlns:a14="http://schemas.microsoft.com/office/drawing/2010/main" val="0"/>
                  </a:ext>
                </a:extLst>
              </a:blip>
              <a:srcRect/>
              <a:stretch>
                <a:fillRect/>
              </a:stretch>
            </p:blipFill>
            <p:spPr bwMode="auto">
              <a:xfrm>
                <a:off x="7307657" y="4661302"/>
                <a:ext cx="296656" cy="2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2477" name="Group 333"/>
          <p:cNvGrpSpPr>
            <a:grpSpLocks/>
          </p:cNvGrpSpPr>
          <p:nvPr/>
        </p:nvGrpSpPr>
        <p:grpSpPr bwMode="auto">
          <a:xfrm>
            <a:off x="560388" y="1336675"/>
            <a:ext cx="1012825" cy="322263"/>
            <a:chOff x="6813227" y="457506"/>
            <a:chExt cx="1012582" cy="321430"/>
          </a:xfrm>
        </p:grpSpPr>
        <p:sp>
          <p:nvSpPr>
            <p:cNvPr id="193" name="TextBox 192"/>
            <p:cNvSpPr txBox="1"/>
            <p:nvPr/>
          </p:nvSpPr>
          <p:spPr>
            <a:xfrm>
              <a:off x="7167154" y="478091"/>
              <a:ext cx="658655" cy="300845"/>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62614" name="Picture 193" descr="Azure Active Directory.png"/>
            <p:cNvPicPr>
              <a:picLocks noChangeAspect="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6813227" y="457506"/>
              <a:ext cx="298103" cy="298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478" name="Group 334"/>
          <p:cNvGrpSpPr>
            <a:grpSpLocks/>
          </p:cNvGrpSpPr>
          <p:nvPr/>
        </p:nvGrpSpPr>
        <p:grpSpPr bwMode="auto">
          <a:xfrm>
            <a:off x="592138" y="1895475"/>
            <a:ext cx="974725" cy="311150"/>
            <a:chOff x="7922427" y="464301"/>
            <a:chExt cx="974572" cy="311021"/>
          </a:xfrm>
        </p:grpSpPr>
        <p:sp>
          <p:nvSpPr>
            <p:cNvPr id="195" name="TextBox 194"/>
            <p:cNvSpPr txBox="1"/>
            <p:nvPr/>
          </p:nvSpPr>
          <p:spPr>
            <a:xfrm>
              <a:off x="8238289" y="473822"/>
              <a:ext cx="658710" cy="301500"/>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62612" name="Picture 195" descr="Multi-Factor Authentication.png"/>
            <p:cNvPicPr>
              <a:picLocks noChangeAspect="1"/>
            </p:cNvPicPr>
            <p:nvPr/>
          </p:nvPicPr>
          <p:blipFill>
            <a:blip r:embed="rId19">
              <a:grayscl/>
              <a:biLevel thresh="50000"/>
              <a:extLst>
                <a:ext uri="{28A0092B-C50C-407E-A947-70E740481C1C}">
                  <a14:useLocalDpi xmlns:a14="http://schemas.microsoft.com/office/drawing/2010/main" val="0"/>
                </a:ext>
              </a:extLst>
            </a:blip>
            <a:srcRect/>
            <a:stretch>
              <a:fillRect/>
            </a:stretch>
          </p:blipFill>
          <p:spPr bwMode="auto">
            <a:xfrm>
              <a:off x="7922427" y="464301"/>
              <a:ext cx="288019" cy="288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479" name="Group 330"/>
          <p:cNvGrpSpPr>
            <a:grpSpLocks/>
          </p:cNvGrpSpPr>
          <p:nvPr/>
        </p:nvGrpSpPr>
        <p:grpSpPr bwMode="auto">
          <a:xfrm>
            <a:off x="557213" y="2452688"/>
            <a:ext cx="1008062" cy="338137"/>
            <a:chOff x="2492088" y="428524"/>
            <a:chExt cx="1008498" cy="337139"/>
          </a:xfrm>
        </p:grpSpPr>
        <p:sp>
          <p:nvSpPr>
            <p:cNvPr id="198" name="TextBox 197"/>
            <p:cNvSpPr txBox="1"/>
            <p:nvPr/>
          </p:nvSpPr>
          <p:spPr>
            <a:xfrm>
              <a:off x="2841489" y="464928"/>
              <a:ext cx="659097" cy="300735"/>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62610" name="Picture 198" descr="Azure automation.png"/>
            <p:cNvPicPr>
              <a:picLocks noChangeAspect="1"/>
            </p:cNvPicPr>
            <p:nvPr/>
          </p:nvPicPr>
          <p:blipFill>
            <a:blip r:embed="rId20">
              <a:grayscl/>
              <a:biLevel thresh="50000"/>
              <a:extLst>
                <a:ext uri="{28A0092B-C50C-407E-A947-70E740481C1C}">
                  <a14:useLocalDpi xmlns:a14="http://schemas.microsoft.com/office/drawing/2010/main" val="0"/>
                </a:ext>
              </a:extLst>
            </a:blip>
            <a:srcRect/>
            <a:stretch>
              <a:fillRect/>
            </a:stretch>
          </p:blipFill>
          <p:spPr bwMode="auto">
            <a:xfrm>
              <a:off x="2492088" y="428524"/>
              <a:ext cx="289607" cy="289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480" name="Group 331"/>
          <p:cNvGrpSpPr>
            <a:grpSpLocks/>
          </p:cNvGrpSpPr>
          <p:nvPr/>
        </p:nvGrpSpPr>
        <p:grpSpPr bwMode="auto">
          <a:xfrm>
            <a:off x="576263" y="796925"/>
            <a:ext cx="1000125" cy="347663"/>
            <a:chOff x="3528269" y="417611"/>
            <a:chExt cx="1000133" cy="348052"/>
          </a:xfrm>
        </p:grpSpPr>
        <p:sp>
          <p:nvSpPr>
            <p:cNvPr id="200" name="TextBox 199"/>
            <p:cNvSpPr txBox="1"/>
            <p:nvPr/>
          </p:nvSpPr>
          <p:spPr>
            <a:xfrm>
              <a:off x="3869584" y="465289"/>
              <a:ext cx="658818" cy="300374"/>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62608" name="Picture 200" descr="Azure subscription.png"/>
            <p:cNvPicPr>
              <a:picLocks noChangeAspect="1"/>
            </p:cNvPicPr>
            <p:nvPr/>
          </p:nvPicPr>
          <p:blipFill>
            <a:blip r:embed="rId21">
              <a:grayscl/>
              <a:biLevel thresh="50000"/>
              <a:extLst>
                <a:ext uri="{28A0092B-C50C-407E-A947-70E740481C1C}">
                  <a14:useLocalDpi xmlns:a14="http://schemas.microsoft.com/office/drawing/2010/main" val="0"/>
                </a:ext>
              </a:extLst>
            </a:blip>
            <a:srcRect/>
            <a:stretch>
              <a:fillRect/>
            </a:stretch>
          </p:blipFill>
          <p:spPr bwMode="auto">
            <a:xfrm>
              <a:off x="3528269" y="417611"/>
              <a:ext cx="286236" cy="286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481" name="Group 332"/>
          <p:cNvGrpSpPr>
            <a:grpSpLocks/>
          </p:cNvGrpSpPr>
          <p:nvPr/>
        </p:nvGrpSpPr>
        <p:grpSpPr bwMode="auto">
          <a:xfrm>
            <a:off x="563563" y="2957513"/>
            <a:ext cx="1006475" cy="360362"/>
            <a:chOff x="4552624" y="449870"/>
            <a:chExt cx="1006664" cy="360439"/>
          </a:xfrm>
        </p:grpSpPr>
        <p:sp>
          <p:nvSpPr>
            <p:cNvPr id="204" name="TextBox 203"/>
            <p:cNvSpPr txBox="1"/>
            <p:nvPr/>
          </p:nvSpPr>
          <p:spPr>
            <a:xfrm>
              <a:off x="4900351" y="508620"/>
              <a:ext cx="658937" cy="301689"/>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62606" name="Picture 204" descr="AzureKeyVault_icon_white.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4552624" y="449870"/>
              <a:ext cx="267038" cy="29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482" name="Group 379"/>
          <p:cNvGrpSpPr>
            <a:grpSpLocks/>
          </p:cNvGrpSpPr>
          <p:nvPr/>
        </p:nvGrpSpPr>
        <p:grpSpPr bwMode="auto">
          <a:xfrm>
            <a:off x="2347913" y="2049463"/>
            <a:ext cx="2427287" cy="1352550"/>
            <a:chOff x="3326868" y="2362886"/>
            <a:chExt cx="2427157" cy="1351020"/>
          </a:xfrm>
        </p:grpSpPr>
        <p:sp>
          <p:nvSpPr>
            <p:cNvPr id="40" name="Rectangle 39"/>
            <p:cNvSpPr/>
            <p:nvPr/>
          </p:nvSpPr>
          <p:spPr bwMode="auto">
            <a:xfrm>
              <a:off x="3326868" y="2362886"/>
              <a:ext cx="2427157" cy="1351020"/>
            </a:xfrm>
            <a:prstGeom prst="rect">
              <a:avLst/>
            </a:prstGeom>
            <a:solidFill>
              <a:schemeClr val="accent1"/>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b="1" kern="0" dirty="0">
                  <a:gradFill>
                    <a:gsLst>
                      <a:gs pos="0">
                        <a:srgbClr val="FFFFFF"/>
                      </a:gs>
                      <a:gs pos="100000">
                        <a:srgbClr val="FFFFFF"/>
                      </a:gs>
                    </a:gsLst>
                    <a:lin ang="5400000" scaled="0"/>
                  </a:gradFill>
                  <a:latin typeface="Segoe UI"/>
                  <a:ea typeface="Segoe UI" pitchFamily="34" charset="0"/>
                  <a:cs typeface="Segoe UI" pitchFamily="34" charset="0"/>
                </a:rPr>
                <a:t>Integration</a:t>
              </a:r>
            </a:p>
          </p:txBody>
        </p:sp>
        <p:grpSp>
          <p:nvGrpSpPr>
            <p:cNvPr id="62593" name="Group 376"/>
            <p:cNvGrpSpPr>
              <a:grpSpLocks/>
            </p:cNvGrpSpPr>
            <p:nvPr/>
          </p:nvGrpSpPr>
          <p:grpSpPr bwMode="auto">
            <a:xfrm>
              <a:off x="4605524" y="2773724"/>
              <a:ext cx="1005586" cy="320716"/>
              <a:chOff x="4605524" y="2773724"/>
              <a:chExt cx="1005586" cy="320716"/>
            </a:xfrm>
          </p:grpSpPr>
          <p:sp>
            <p:nvSpPr>
              <p:cNvPr id="214" name="TextBox 213"/>
              <p:cNvSpPr txBox="1"/>
              <p:nvPr/>
            </p:nvSpPr>
            <p:spPr>
              <a:xfrm>
                <a:off x="4950793" y="2792612"/>
                <a:ext cx="660365" cy="301284"/>
              </a:xfrm>
              <a:prstGeom prst="rect">
                <a:avLst/>
              </a:prstGeom>
              <a:noFill/>
              <a:ln>
                <a:noFill/>
              </a:ln>
            </p:spPr>
            <p:txBody>
              <a:bodyPr wrap="none" lIns="0" tIns="27971" rIns="0" bIns="0"/>
              <a:lstStyle/>
              <a:p>
                <a:pPr defTabSz="932317">
                  <a:lnSpc>
                    <a:spcPts val="816"/>
                  </a:lnSpc>
                  <a:defRPr/>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62604" name="Picture 214" descr="BizTalk Services.png"/>
              <p:cNvPicPr>
                <a:picLocks noChangeAspect="1"/>
              </p:cNvPicPr>
              <p:nvPr/>
            </p:nvPicPr>
            <p:blipFill>
              <a:blip r:embed="rId23">
                <a:grayscl/>
                <a:biLevel thresh="50000"/>
                <a:extLst>
                  <a:ext uri="{28A0092B-C50C-407E-A947-70E740481C1C}">
                    <a14:useLocalDpi xmlns:a14="http://schemas.microsoft.com/office/drawing/2010/main" val="0"/>
                  </a:ext>
                </a:extLst>
              </a:blip>
              <a:srcRect/>
              <a:stretch>
                <a:fillRect/>
              </a:stretch>
            </p:blipFill>
            <p:spPr bwMode="auto">
              <a:xfrm>
                <a:off x="4605524" y="2773724"/>
                <a:ext cx="293814" cy="293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594" name="Group 377"/>
            <p:cNvGrpSpPr>
              <a:grpSpLocks/>
            </p:cNvGrpSpPr>
            <p:nvPr/>
          </p:nvGrpSpPr>
          <p:grpSpPr bwMode="auto">
            <a:xfrm>
              <a:off x="3571364" y="3313178"/>
              <a:ext cx="1008307" cy="316721"/>
              <a:chOff x="3571364" y="3313178"/>
              <a:chExt cx="1008307" cy="316721"/>
            </a:xfrm>
          </p:grpSpPr>
          <p:sp>
            <p:nvSpPr>
              <p:cNvPr id="216" name="TextBox 215"/>
              <p:cNvSpPr txBox="1"/>
              <p:nvPr/>
            </p:nvSpPr>
            <p:spPr>
              <a:xfrm>
                <a:off x="3920561" y="3328580"/>
                <a:ext cx="658777" cy="301283"/>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62602" name="Picture 216" descr="Hybrid Connections (BizTalk).png"/>
              <p:cNvPicPr>
                <a:picLocks noChangeAspect="1"/>
              </p:cNvPicPr>
              <p:nvPr/>
            </p:nvPicPr>
            <p:blipFill>
              <a:blip r:embed="rId24">
                <a:grayscl/>
                <a:biLevel thresh="50000"/>
                <a:extLst>
                  <a:ext uri="{28A0092B-C50C-407E-A947-70E740481C1C}">
                    <a14:useLocalDpi xmlns:a14="http://schemas.microsoft.com/office/drawing/2010/main" val="0"/>
                  </a:ext>
                </a:extLst>
              </a:blip>
              <a:srcRect/>
              <a:stretch>
                <a:fillRect/>
              </a:stretch>
            </p:blipFill>
            <p:spPr bwMode="auto">
              <a:xfrm>
                <a:off x="3571364" y="3313178"/>
                <a:ext cx="292125" cy="2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595" name="Group 378"/>
            <p:cNvGrpSpPr>
              <a:grpSpLocks/>
            </p:cNvGrpSpPr>
            <p:nvPr/>
          </p:nvGrpSpPr>
          <p:grpSpPr bwMode="auto">
            <a:xfrm>
              <a:off x="4613872" y="3306133"/>
              <a:ext cx="998427" cy="323766"/>
              <a:chOff x="4613872" y="3306133"/>
              <a:chExt cx="998427" cy="323766"/>
            </a:xfrm>
          </p:grpSpPr>
          <p:sp>
            <p:nvSpPr>
              <p:cNvPr id="218" name="TextBox 217"/>
              <p:cNvSpPr txBox="1"/>
              <p:nvPr/>
            </p:nvSpPr>
            <p:spPr>
              <a:xfrm>
                <a:off x="4953968" y="3328580"/>
                <a:ext cx="658778" cy="301283"/>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62600" name="Picture 218" descr="Service Bus.png"/>
              <p:cNvPicPr>
                <a:picLocks noChangeAspect="1"/>
              </p:cNvPicPr>
              <p:nvPr/>
            </p:nvPicPr>
            <p:blipFill>
              <a:blip r:embed="rId25">
                <a:grayscl/>
                <a:biLevel thresh="50000"/>
                <a:extLst>
                  <a:ext uri="{28A0092B-C50C-407E-A947-70E740481C1C}">
                    <a14:useLocalDpi xmlns:a14="http://schemas.microsoft.com/office/drawing/2010/main" val="0"/>
                  </a:ext>
                </a:extLst>
              </a:blip>
              <a:srcRect/>
              <a:stretch>
                <a:fillRect/>
              </a:stretch>
            </p:blipFill>
            <p:spPr bwMode="auto">
              <a:xfrm>
                <a:off x="4613872" y="3306133"/>
                <a:ext cx="292386" cy="292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596" name="Group 375"/>
            <p:cNvGrpSpPr>
              <a:grpSpLocks/>
            </p:cNvGrpSpPr>
            <p:nvPr/>
          </p:nvGrpSpPr>
          <p:grpSpPr bwMode="auto">
            <a:xfrm>
              <a:off x="3564974" y="2774918"/>
              <a:ext cx="1004745" cy="319522"/>
              <a:chOff x="3564974" y="2774918"/>
              <a:chExt cx="1004745" cy="319522"/>
            </a:xfrm>
          </p:grpSpPr>
          <p:sp>
            <p:nvSpPr>
              <p:cNvPr id="220" name="TextBox 219"/>
              <p:cNvSpPr txBox="1"/>
              <p:nvPr/>
            </p:nvSpPr>
            <p:spPr>
              <a:xfrm>
                <a:off x="3911036" y="2794197"/>
                <a:ext cx="658777" cy="299697"/>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62598" name="Picture 220" descr="Storage queue.png"/>
              <p:cNvPicPr>
                <a:picLocks noChangeAspect="1"/>
              </p:cNvPicPr>
              <p:nvPr/>
            </p:nvPicPr>
            <p:blipFill>
              <a:blip r:embed="rId26">
                <a:grayscl/>
                <a:biLevel thresh="50000"/>
                <a:extLst>
                  <a:ext uri="{28A0092B-C50C-407E-A947-70E740481C1C}">
                    <a14:useLocalDpi xmlns:a14="http://schemas.microsoft.com/office/drawing/2010/main" val="0"/>
                  </a:ext>
                </a:extLst>
              </a:blip>
              <a:srcRect/>
              <a:stretch>
                <a:fillRect/>
              </a:stretch>
            </p:blipFill>
            <p:spPr bwMode="auto">
              <a:xfrm>
                <a:off x="3564974" y="2774918"/>
                <a:ext cx="292620" cy="292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2483" name="Group 335"/>
          <p:cNvGrpSpPr>
            <a:grpSpLocks/>
          </p:cNvGrpSpPr>
          <p:nvPr/>
        </p:nvGrpSpPr>
        <p:grpSpPr bwMode="auto">
          <a:xfrm>
            <a:off x="547688" y="3460750"/>
            <a:ext cx="1023937" cy="317500"/>
            <a:chOff x="9096923" y="436026"/>
            <a:chExt cx="1024650" cy="317273"/>
          </a:xfrm>
        </p:grpSpPr>
        <p:sp>
          <p:nvSpPr>
            <p:cNvPr id="230" name="TextBox 229"/>
            <p:cNvSpPr txBox="1"/>
            <p:nvPr/>
          </p:nvSpPr>
          <p:spPr>
            <a:xfrm>
              <a:off x="9462302" y="451890"/>
              <a:ext cx="659271" cy="301409"/>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62591" name="Picture 230" descr="Azure Marketplace.png"/>
            <p:cNvPicPr>
              <a:picLocks noChangeAspect="1"/>
            </p:cNvPicPr>
            <p:nvPr/>
          </p:nvPicPr>
          <p:blipFill>
            <a:blip r:embed="rId27">
              <a:grayscl/>
              <a:biLevel thresh="50000"/>
              <a:extLst>
                <a:ext uri="{28A0092B-C50C-407E-A947-70E740481C1C}">
                  <a14:useLocalDpi xmlns:a14="http://schemas.microsoft.com/office/drawing/2010/main" val="0"/>
                </a:ext>
              </a:extLst>
            </a:blip>
            <a:srcRect/>
            <a:stretch>
              <a:fillRect/>
            </a:stretch>
          </p:blipFill>
          <p:spPr bwMode="auto">
            <a:xfrm>
              <a:off x="9096923" y="436026"/>
              <a:ext cx="291303" cy="291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1" name="Rectangle 70"/>
          <p:cNvSpPr/>
          <p:nvPr/>
        </p:nvSpPr>
        <p:spPr bwMode="auto">
          <a:xfrm>
            <a:off x="10968038" y="90488"/>
            <a:ext cx="1371600" cy="4337050"/>
          </a:xfrm>
          <a:prstGeom prst="rect">
            <a:avLst/>
          </a:prstGeom>
          <a:solidFill>
            <a:srgbClr val="1B3C72"/>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b="1" kern="0" dirty="0">
                <a:solidFill>
                  <a:srgbClr val="FFFFFF"/>
                </a:solidFill>
                <a:latin typeface="Segoe UI"/>
                <a:ea typeface="Segoe UI" pitchFamily="34" charset="0"/>
                <a:cs typeface="Segoe UI" pitchFamily="34" charset="0"/>
              </a:rPr>
              <a:t>Hybrid</a:t>
            </a:r>
          </a:p>
          <a:p>
            <a:pPr algn="ctr" defTabSz="913927" eaLnBrk="1" hangingPunct="1">
              <a:lnSpc>
                <a:spcPct val="90000"/>
              </a:lnSpc>
              <a:spcBef>
                <a:spcPts val="0"/>
              </a:spcBef>
              <a:spcAft>
                <a:spcPts val="0"/>
              </a:spcAft>
              <a:defRPr/>
            </a:pPr>
            <a:r>
              <a:rPr lang="en-US" sz="1200" b="1" kern="0" dirty="0">
                <a:solidFill>
                  <a:srgbClr val="FFFFFF"/>
                </a:solidFill>
                <a:latin typeface="Segoe UI"/>
                <a:ea typeface="Segoe UI" pitchFamily="34" charset="0"/>
                <a:cs typeface="Segoe UI" pitchFamily="34" charset="0"/>
              </a:rPr>
              <a:t>Operations</a:t>
            </a:r>
            <a:endParaRPr lang="en-US" sz="1300" b="1" kern="0" dirty="0">
              <a:solidFill>
                <a:srgbClr val="FFFFFF"/>
              </a:solidFill>
              <a:latin typeface="Segoe UI"/>
              <a:ea typeface="Segoe UI" pitchFamily="34" charset="0"/>
              <a:cs typeface="Segoe UI" pitchFamily="34" charset="0"/>
            </a:endParaRPr>
          </a:p>
        </p:txBody>
      </p:sp>
      <p:grpSp>
        <p:nvGrpSpPr>
          <p:cNvPr id="62485" name="Group 337"/>
          <p:cNvGrpSpPr>
            <a:grpSpLocks/>
          </p:cNvGrpSpPr>
          <p:nvPr/>
        </p:nvGrpSpPr>
        <p:grpSpPr bwMode="auto">
          <a:xfrm>
            <a:off x="11198225" y="1949450"/>
            <a:ext cx="1011238" cy="331788"/>
            <a:chOff x="11198479" y="2855036"/>
            <a:chExt cx="1011251" cy="332229"/>
          </a:xfrm>
        </p:grpSpPr>
        <p:sp>
          <p:nvSpPr>
            <p:cNvPr id="206" name="TextBox 205"/>
            <p:cNvSpPr txBox="1"/>
            <p:nvPr/>
          </p:nvSpPr>
          <p:spPr>
            <a:xfrm>
              <a:off x="11550909" y="2886828"/>
              <a:ext cx="658821" cy="300437"/>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62589" name="Picture 206" descr="Backup Service.png"/>
            <p:cNvPicPr>
              <a:picLocks noChangeAspect="1"/>
            </p:cNvPicPr>
            <p:nvPr/>
          </p:nvPicPr>
          <p:blipFill>
            <a:blip r:embed="rId28">
              <a:grayscl/>
              <a:biLevel thresh="50000"/>
              <a:extLst>
                <a:ext uri="{28A0092B-C50C-407E-A947-70E740481C1C}">
                  <a14:useLocalDpi xmlns:a14="http://schemas.microsoft.com/office/drawing/2010/main" val="0"/>
                </a:ext>
              </a:extLst>
            </a:blip>
            <a:srcRect/>
            <a:stretch>
              <a:fillRect/>
            </a:stretch>
          </p:blipFill>
          <p:spPr bwMode="auto">
            <a:xfrm>
              <a:off x="11198479" y="2855036"/>
              <a:ext cx="296408" cy="296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8" name="TextBox 207"/>
          <p:cNvSpPr txBox="1"/>
          <p:nvPr/>
        </p:nvSpPr>
        <p:spPr>
          <a:xfrm>
            <a:off x="11528425" y="4079875"/>
            <a:ext cx="658813" cy="301625"/>
          </a:xfrm>
          <a:prstGeom prst="rect">
            <a:avLst/>
          </a:prstGeom>
          <a:noFill/>
          <a:ln>
            <a:noFill/>
          </a:ln>
        </p:spPr>
        <p:txBody>
          <a:bodyPr wrap="none" lIns="0" tIns="27971" rIns="0" bIns="0"/>
          <a:lstStyle/>
          <a:p>
            <a:pPr defTabSz="932317">
              <a:lnSpc>
                <a:spcPts val="816"/>
              </a:lnSpc>
              <a:defRPr/>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a:lnSpc>
                <a:spcPts val="816"/>
              </a:lnSpc>
              <a:defRPr/>
            </a:pP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62487" name="Picture 208" descr="StorSimple.png"/>
          <p:cNvPicPr>
            <a:picLocks noChangeAspect="1"/>
          </p:cNvPicPr>
          <p:nvPr/>
        </p:nvPicPr>
        <p:blipFill>
          <a:blip r:embed="rId29">
            <a:grayscl/>
            <a:biLevel thresh="50000"/>
            <a:extLst>
              <a:ext uri="{28A0092B-C50C-407E-A947-70E740481C1C}">
                <a14:useLocalDpi xmlns:a14="http://schemas.microsoft.com/office/drawing/2010/main" val="0"/>
              </a:ext>
            </a:extLst>
          </a:blip>
          <a:srcRect/>
          <a:stretch>
            <a:fillRect/>
          </a:stretch>
        </p:blipFill>
        <p:spPr bwMode="auto">
          <a:xfrm>
            <a:off x="11180763" y="4049713"/>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488" name="Group 340"/>
          <p:cNvGrpSpPr>
            <a:grpSpLocks/>
          </p:cNvGrpSpPr>
          <p:nvPr/>
        </p:nvGrpSpPr>
        <p:grpSpPr bwMode="auto">
          <a:xfrm>
            <a:off x="11176000" y="3497263"/>
            <a:ext cx="1003300" cy="346075"/>
            <a:chOff x="11175796" y="3730886"/>
            <a:chExt cx="1003279" cy="345563"/>
          </a:xfrm>
        </p:grpSpPr>
        <p:sp>
          <p:nvSpPr>
            <p:cNvPr id="210" name="TextBox 209"/>
            <p:cNvSpPr txBox="1"/>
            <p:nvPr/>
          </p:nvSpPr>
          <p:spPr>
            <a:xfrm>
              <a:off x="11520277" y="3775270"/>
              <a:ext cx="658798" cy="301179"/>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62587" name="Picture 210" descr="Site Recovery.png"/>
            <p:cNvPicPr>
              <a:picLocks noChangeAspect="1"/>
            </p:cNvPicPr>
            <p:nvPr/>
          </p:nvPicPr>
          <p:blipFill>
            <a:blip r:embed="rId30">
              <a:grayscl/>
              <a:biLevel thresh="50000"/>
              <a:extLst>
                <a:ext uri="{28A0092B-C50C-407E-A947-70E740481C1C}">
                  <a14:useLocalDpi xmlns:a14="http://schemas.microsoft.com/office/drawing/2010/main" val="0"/>
                </a:ext>
              </a:extLst>
            </a:blip>
            <a:srcRect/>
            <a:stretch>
              <a:fillRect/>
            </a:stretch>
          </p:blipFill>
          <p:spPr bwMode="auto">
            <a:xfrm>
              <a:off x="11175796" y="3730886"/>
              <a:ext cx="285842" cy="285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489" name="Group 339"/>
          <p:cNvGrpSpPr>
            <a:grpSpLocks/>
          </p:cNvGrpSpPr>
          <p:nvPr/>
        </p:nvGrpSpPr>
        <p:grpSpPr bwMode="auto">
          <a:xfrm>
            <a:off x="11190288" y="3028950"/>
            <a:ext cx="996950" cy="320675"/>
            <a:chOff x="11190041" y="3491162"/>
            <a:chExt cx="996976" cy="321164"/>
          </a:xfrm>
        </p:grpSpPr>
        <p:sp>
          <p:nvSpPr>
            <p:cNvPr id="212" name="TextBox 211"/>
            <p:cNvSpPr txBox="1"/>
            <p:nvPr/>
          </p:nvSpPr>
          <p:spPr>
            <a:xfrm>
              <a:off x="11528187" y="3511831"/>
              <a:ext cx="658830" cy="300495"/>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62585" name="Picture 212" descr="Storage (Azure).png"/>
            <p:cNvPicPr>
              <a:picLocks noChangeAspect="1"/>
            </p:cNvPicPr>
            <p:nvPr/>
          </p:nvPicPr>
          <p:blipFill>
            <a:blip r:embed="rId31">
              <a:grayscl/>
              <a:biLevel thresh="50000"/>
              <a:extLst>
                <a:ext uri="{28A0092B-C50C-407E-A947-70E740481C1C}">
                  <a14:useLocalDpi xmlns:a14="http://schemas.microsoft.com/office/drawing/2010/main" val="0"/>
                </a:ext>
              </a:extLst>
            </a:blip>
            <a:srcRect/>
            <a:stretch>
              <a:fillRect/>
            </a:stretch>
          </p:blipFill>
          <p:spPr bwMode="auto">
            <a:xfrm>
              <a:off x="11190041" y="3491162"/>
              <a:ext cx="286753" cy="28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490" name="Group 7"/>
          <p:cNvGrpSpPr>
            <a:grpSpLocks/>
          </p:cNvGrpSpPr>
          <p:nvPr/>
        </p:nvGrpSpPr>
        <p:grpSpPr bwMode="auto">
          <a:xfrm>
            <a:off x="6022975" y="4930775"/>
            <a:ext cx="6292850" cy="790575"/>
            <a:chOff x="7635325" y="5057487"/>
            <a:chExt cx="3302794" cy="789804"/>
          </a:xfrm>
        </p:grpSpPr>
        <p:sp>
          <p:nvSpPr>
            <p:cNvPr id="33" name="Rectangle 32"/>
            <p:cNvSpPr/>
            <p:nvPr/>
          </p:nvSpPr>
          <p:spPr bwMode="auto">
            <a:xfrm>
              <a:off x="7635325" y="5057487"/>
              <a:ext cx="3302794" cy="789804"/>
            </a:xfrm>
            <a:prstGeom prst="rect">
              <a:avLst/>
            </a:prstGeom>
            <a:solidFill>
              <a:schemeClr val="accent1"/>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b="1" kern="0" dirty="0">
                  <a:gradFill>
                    <a:gsLst>
                      <a:gs pos="0">
                        <a:srgbClr val="FFFFFF"/>
                      </a:gs>
                      <a:gs pos="100000">
                        <a:srgbClr val="FFFFFF"/>
                      </a:gs>
                    </a:gsLst>
                    <a:lin ang="5400000" scaled="0"/>
                  </a:gradFill>
                  <a:latin typeface="Segoe UI"/>
                  <a:ea typeface="Segoe UI" pitchFamily="34" charset="0"/>
                  <a:cs typeface="Segoe UI" pitchFamily="34" charset="0"/>
                </a:rPr>
                <a:t>Software Defined Networking</a:t>
              </a:r>
            </a:p>
          </p:txBody>
        </p:sp>
        <p:sp>
          <p:nvSpPr>
            <p:cNvPr id="24" name="Rectangle 23"/>
            <p:cNvSpPr/>
            <p:nvPr/>
          </p:nvSpPr>
          <p:spPr bwMode="auto">
            <a:xfrm>
              <a:off x="7660814" y="5357777"/>
              <a:ext cx="442820" cy="346180"/>
            </a:xfrm>
            <a:prstGeom prst="rect">
              <a:avLst/>
            </a:prstGeom>
            <a:solidFill>
              <a:srgbClr val="005695"/>
            </a:solidFill>
            <a:ln w="6350" cap="flat" cmpd="sng" algn="ctr">
              <a:noFill/>
              <a:prstDash val="solid"/>
              <a:miter lim="800000"/>
              <a:headEnd type="none" w="med" len="med"/>
              <a:tailEnd type="none" w="med" len="med"/>
            </a:ln>
            <a:effectLst/>
          </p:spPr>
          <p:txBody>
            <a:bodyPr lIns="310896" rIns="0" bIns="143428"/>
            <a:lstStyle/>
            <a:p>
              <a:pPr defTabSz="913927" eaLnBrk="1" hangingPunct="1">
                <a:lnSpc>
                  <a:spcPct val="90000"/>
                </a:lnSpc>
                <a:spcBef>
                  <a:spcPts val="0"/>
                </a:spcBef>
                <a:spcAft>
                  <a:spcPts val="0"/>
                </a:spcAft>
                <a:defRPr/>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sp>
          <p:nvSpPr>
            <p:cNvPr id="27" name="Rectangle 26"/>
            <p:cNvSpPr/>
            <p:nvPr/>
          </p:nvSpPr>
          <p:spPr bwMode="auto">
            <a:xfrm>
              <a:off x="9009443" y="5357445"/>
              <a:ext cx="426671" cy="346426"/>
            </a:xfrm>
            <a:prstGeom prst="rect">
              <a:avLst/>
            </a:prstGeom>
            <a:solidFill>
              <a:srgbClr val="005695"/>
            </a:solidFill>
            <a:ln w="6350" cap="flat" cmpd="sng" algn="ctr">
              <a:noFill/>
              <a:prstDash val="solid"/>
              <a:miter lim="800000"/>
              <a:headEnd type="none" w="med" len="med"/>
              <a:tailEnd type="none" w="med" len="med"/>
            </a:ln>
            <a:effectLst/>
          </p:spPr>
          <p:txBody>
            <a:bodyPr lIns="310896" rIns="0" bIns="143428"/>
            <a:lstStyle/>
            <a:p>
              <a:pPr defTabSz="913927" eaLnBrk="1" hangingPunct="1">
                <a:lnSpc>
                  <a:spcPct val="90000"/>
                </a:lnSpc>
                <a:spcBef>
                  <a:spcPts val="0"/>
                </a:spcBef>
                <a:spcAft>
                  <a:spcPts val="0"/>
                </a:spcAft>
                <a:defRPr/>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927" eaLnBrk="1" hangingPunct="1">
                <a:lnSpc>
                  <a:spcPct val="90000"/>
                </a:lnSpc>
                <a:spcBef>
                  <a:spcPts val="0"/>
                </a:spcBef>
                <a:spcAft>
                  <a:spcPts val="0"/>
                </a:spcAft>
                <a:defRPr/>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sp>
          <p:nvSpPr>
            <p:cNvPr id="28" name="Rectangle 27"/>
            <p:cNvSpPr/>
            <p:nvPr/>
          </p:nvSpPr>
          <p:spPr bwMode="auto">
            <a:xfrm>
              <a:off x="9457854" y="5357445"/>
              <a:ext cx="483808" cy="346426"/>
            </a:xfrm>
            <a:prstGeom prst="rect">
              <a:avLst/>
            </a:prstGeom>
            <a:solidFill>
              <a:srgbClr val="005695"/>
            </a:solidFill>
            <a:ln w="6350" cap="flat" cmpd="sng" algn="ctr">
              <a:noFill/>
              <a:prstDash val="solid"/>
              <a:miter lim="800000"/>
              <a:headEnd type="none" w="med" len="med"/>
              <a:tailEnd type="none" w="med" len="med"/>
            </a:ln>
            <a:effectLst/>
          </p:spPr>
          <p:txBody>
            <a:bodyPr lIns="310896" rIns="0" bIns="143428"/>
            <a:lstStyle/>
            <a:p>
              <a:pPr defTabSz="913927" eaLnBrk="1" hangingPunct="1">
                <a:lnSpc>
                  <a:spcPct val="90000"/>
                </a:lnSpc>
                <a:spcBef>
                  <a:spcPts val="0"/>
                </a:spcBef>
                <a:spcAft>
                  <a:spcPts val="0"/>
                </a:spcAft>
                <a:defRPr/>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sp>
          <p:nvSpPr>
            <p:cNvPr id="29" name="Rectangle 28"/>
            <p:cNvSpPr/>
            <p:nvPr/>
          </p:nvSpPr>
          <p:spPr bwMode="auto">
            <a:xfrm>
              <a:off x="8121292" y="5357777"/>
              <a:ext cx="435501" cy="346180"/>
            </a:xfrm>
            <a:prstGeom prst="rect">
              <a:avLst/>
            </a:prstGeom>
            <a:solidFill>
              <a:srgbClr val="005695"/>
            </a:solidFill>
            <a:ln w="6350" cap="flat" cmpd="sng" algn="ctr">
              <a:noFill/>
              <a:prstDash val="solid"/>
              <a:miter lim="800000"/>
              <a:headEnd type="none" w="med" len="med"/>
              <a:tailEnd type="none" w="med" len="med"/>
            </a:ln>
            <a:effectLst/>
          </p:spPr>
          <p:txBody>
            <a:bodyPr lIns="310896" rIns="0" bIns="143428"/>
            <a:lstStyle/>
            <a:p>
              <a:pPr defTabSz="913927" eaLnBrk="1" hangingPunct="1">
                <a:lnSpc>
                  <a:spcPct val="90000"/>
                </a:lnSpc>
                <a:spcBef>
                  <a:spcPts val="0"/>
                </a:spcBef>
                <a:spcAft>
                  <a:spcPts val="0"/>
                </a:spcAft>
                <a:defRPr/>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sp>
          <p:nvSpPr>
            <p:cNvPr id="30" name="Rectangle 29"/>
            <p:cNvSpPr/>
            <p:nvPr/>
          </p:nvSpPr>
          <p:spPr bwMode="auto">
            <a:xfrm>
              <a:off x="8573812" y="5357445"/>
              <a:ext cx="413892" cy="346426"/>
            </a:xfrm>
            <a:prstGeom prst="rect">
              <a:avLst/>
            </a:prstGeom>
            <a:solidFill>
              <a:srgbClr val="005695"/>
            </a:solidFill>
            <a:ln w="6350" cap="flat" cmpd="sng" algn="ctr">
              <a:noFill/>
              <a:prstDash val="solid"/>
              <a:miter lim="800000"/>
              <a:headEnd type="none" w="med" len="med"/>
              <a:tailEnd type="none" w="med" len="med"/>
            </a:ln>
            <a:effectLst/>
          </p:spPr>
          <p:txBody>
            <a:bodyPr lIns="310896" rIns="0" bIns="143428"/>
            <a:lstStyle/>
            <a:p>
              <a:pPr defTabSz="913927" eaLnBrk="1" hangingPunct="1">
                <a:lnSpc>
                  <a:spcPct val="90000"/>
                </a:lnSpc>
                <a:spcBef>
                  <a:spcPts val="0"/>
                </a:spcBef>
                <a:spcAft>
                  <a:spcPts val="0"/>
                </a:spcAft>
                <a:defRPr/>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sp>
          <p:nvSpPr>
            <p:cNvPr id="34" name="Rectangle 33"/>
            <p:cNvSpPr/>
            <p:nvPr/>
          </p:nvSpPr>
          <p:spPr bwMode="auto">
            <a:xfrm>
              <a:off x="9963402" y="5357445"/>
              <a:ext cx="456907" cy="346426"/>
            </a:xfrm>
            <a:prstGeom prst="rect">
              <a:avLst/>
            </a:prstGeom>
            <a:solidFill>
              <a:srgbClr val="005695"/>
            </a:solidFill>
            <a:ln w="6350" cap="flat" cmpd="sng" algn="ctr">
              <a:noFill/>
              <a:prstDash val="solid"/>
              <a:miter lim="800000"/>
              <a:headEnd type="none" w="med" len="med"/>
              <a:tailEnd type="none" w="med" len="med"/>
            </a:ln>
            <a:effectLst/>
          </p:spPr>
          <p:txBody>
            <a:bodyPr lIns="310896" rIns="0" bIns="143428"/>
            <a:lstStyle/>
            <a:p>
              <a:pPr defTabSz="913927" eaLnBrk="1" hangingPunct="1">
                <a:lnSpc>
                  <a:spcPct val="90000"/>
                </a:lnSpc>
                <a:spcBef>
                  <a:spcPts val="0"/>
                </a:spcBef>
                <a:spcAft>
                  <a:spcPts val="0"/>
                </a:spcAft>
                <a:defRPr/>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sp>
          <p:nvSpPr>
            <p:cNvPr id="247" name="Rectangle 246"/>
            <p:cNvSpPr/>
            <p:nvPr/>
          </p:nvSpPr>
          <p:spPr bwMode="auto">
            <a:xfrm>
              <a:off x="10443351" y="5357445"/>
              <a:ext cx="456907" cy="346426"/>
            </a:xfrm>
            <a:prstGeom prst="rect">
              <a:avLst/>
            </a:prstGeom>
            <a:solidFill>
              <a:srgbClr val="005695"/>
            </a:solidFill>
            <a:ln w="6350" cap="flat" cmpd="sng" algn="ctr">
              <a:noFill/>
              <a:prstDash val="solid"/>
              <a:miter lim="800000"/>
              <a:headEnd type="none" w="med" len="med"/>
              <a:tailEnd type="none" w="med" len="med"/>
            </a:ln>
            <a:effectLst/>
          </p:spPr>
          <p:txBody>
            <a:bodyPr lIns="310896" rIns="0" bIns="143428"/>
            <a:lstStyle/>
            <a:p>
              <a:pPr defTabSz="913927" eaLnBrk="1" hangingPunct="1">
                <a:lnSpc>
                  <a:spcPct val="90000"/>
                </a:lnSpc>
                <a:spcBef>
                  <a:spcPts val="0"/>
                </a:spcBef>
                <a:spcAft>
                  <a:spcPts val="0"/>
                </a:spcAft>
                <a:defRPr/>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grpSp>
      <p:grpSp>
        <p:nvGrpSpPr>
          <p:cNvPr id="62491" name="Group 393"/>
          <p:cNvGrpSpPr>
            <a:grpSpLocks/>
          </p:cNvGrpSpPr>
          <p:nvPr/>
        </p:nvGrpSpPr>
        <p:grpSpPr bwMode="auto">
          <a:xfrm>
            <a:off x="7947025" y="2047875"/>
            <a:ext cx="2738438" cy="2333625"/>
            <a:chOff x="8289832" y="2910817"/>
            <a:chExt cx="2739047" cy="2333368"/>
          </a:xfrm>
        </p:grpSpPr>
        <p:sp>
          <p:nvSpPr>
            <p:cNvPr id="37" name="Rectangle 36"/>
            <p:cNvSpPr/>
            <p:nvPr/>
          </p:nvSpPr>
          <p:spPr bwMode="auto">
            <a:xfrm>
              <a:off x="8289832" y="2910817"/>
              <a:ext cx="2739047" cy="2333368"/>
            </a:xfrm>
            <a:prstGeom prst="rect">
              <a:avLst/>
            </a:prstGeom>
            <a:solidFill>
              <a:schemeClr val="accent1"/>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b="1" kern="0" dirty="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62558" name="Group 387"/>
            <p:cNvGrpSpPr>
              <a:grpSpLocks/>
            </p:cNvGrpSpPr>
            <p:nvPr/>
          </p:nvGrpSpPr>
          <p:grpSpPr bwMode="auto">
            <a:xfrm>
              <a:off x="8755248" y="3474294"/>
              <a:ext cx="1008778" cy="324187"/>
              <a:chOff x="8755248" y="3474294"/>
              <a:chExt cx="1008778" cy="324187"/>
            </a:xfrm>
          </p:grpSpPr>
          <p:sp>
            <p:nvSpPr>
              <p:cNvPr id="171" name="TextBox 170"/>
              <p:cNvSpPr txBox="1"/>
              <p:nvPr/>
            </p:nvSpPr>
            <p:spPr>
              <a:xfrm>
                <a:off x="9104401" y="3498127"/>
                <a:ext cx="658958" cy="300005"/>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62575" name="Picture 171"/>
              <p:cNvPicPr>
                <a:picLocks noChangeAspect="1"/>
              </p:cNvPicPr>
              <p:nvPr/>
            </p:nvPicPr>
            <p:blipFill>
              <a:blip r:embed="rId32">
                <a:grayscl/>
                <a:biLevel thresh="50000"/>
                <a:extLst>
                  <a:ext uri="{28A0092B-C50C-407E-A947-70E740481C1C}">
                    <a14:useLocalDpi xmlns:a14="http://schemas.microsoft.com/office/drawing/2010/main" val="0"/>
                  </a:ext>
                </a:extLst>
              </a:blip>
              <a:srcRect/>
              <a:stretch>
                <a:fillRect/>
              </a:stretch>
            </p:blipFill>
            <p:spPr bwMode="auto">
              <a:xfrm>
                <a:off x="8755248" y="3474294"/>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559" name="Group 389"/>
            <p:cNvGrpSpPr>
              <a:grpSpLocks/>
            </p:cNvGrpSpPr>
            <p:nvPr/>
          </p:nvGrpSpPr>
          <p:grpSpPr bwMode="auto">
            <a:xfrm>
              <a:off x="8681505" y="4689849"/>
              <a:ext cx="1029708" cy="318154"/>
              <a:chOff x="8681505" y="4689849"/>
              <a:chExt cx="1029708" cy="318154"/>
            </a:xfrm>
          </p:grpSpPr>
          <p:sp>
            <p:nvSpPr>
              <p:cNvPr id="173" name="TextBox 172"/>
              <p:cNvSpPr txBox="1"/>
              <p:nvPr/>
            </p:nvSpPr>
            <p:spPr>
              <a:xfrm>
                <a:off x="9052001" y="4707669"/>
                <a:ext cx="658960" cy="300005"/>
              </a:xfrm>
              <a:prstGeom prst="rect">
                <a:avLst/>
              </a:prstGeom>
              <a:noFill/>
              <a:ln>
                <a:noFill/>
              </a:ln>
            </p:spPr>
            <p:txBody>
              <a:bodyPr wrap="none" lIns="0" tIns="27971" rIns="0" bIns="0"/>
              <a:lstStyle/>
              <a:p>
                <a:pPr defTabSz="932317">
                  <a:lnSpc>
                    <a:spcPts val="816"/>
                  </a:lnSpc>
                  <a:defRPr/>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62573" name="Picture 173"/>
              <p:cNvPicPr>
                <a:picLocks noChangeAspect="1"/>
              </p:cNvPicPr>
              <p:nvPr/>
            </p:nvPicPr>
            <p:blipFill>
              <a:blip r:embed="rId33">
                <a:grayscl/>
                <a:biLevel thresh="50000"/>
                <a:extLst>
                  <a:ext uri="{28A0092B-C50C-407E-A947-70E740481C1C}">
                    <a14:useLocalDpi xmlns:a14="http://schemas.microsoft.com/office/drawing/2010/main" val="0"/>
                  </a:ext>
                </a:extLst>
              </a:blip>
              <a:srcRect/>
              <a:stretch>
                <a:fillRect/>
              </a:stretch>
            </p:blipFill>
            <p:spPr bwMode="auto">
              <a:xfrm>
                <a:off x="8681505" y="4689849"/>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560" name="Group 390"/>
            <p:cNvGrpSpPr>
              <a:grpSpLocks/>
            </p:cNvGrpSpPr>
            <p:nvPr/>
          </p:nvGrpSpPr>
          <p:grpSpPr bwMode="auto">
            <a:xfrm>
              <a:off x="8728911" y="4040003"/>
              <a:ext cx="1011763" cy="318839"/>
              <a:chOff x="8728911" y="4040003"/>
              <a:chExt cx="1011763" cy="318839"/>
            </a:xfrm>
          </p:grpSpPr>
          <p:sp>
            <p:nvSpPr>
              <p:cNvPr id="175" name="TextBox 174"/>
              <p:cNvSpPr txBox="1"/>
              <p:nvPr/>
            </p:nvSpPr>
            <p:spPr>
              <a:xfrm>
                <a:off x="9082172" y="4056866"/>
                <a:ext cx="658959" cy="301592"/>
              </a:xfrm>
              <a:prstGeom prst="rect">
                <a:avLst/>
              </a:prstGeom>
              <a:noFill/>
              <a:ln>
                <a:noFill/>
              </a:ln>
            </p:spPr>
            <p:txBody>
              <a:bodyPr wrap="none" lIns="0" tIns="27971" rIns="0" bIns="0"/>
              <a:lstStyle/>
              <a:p>
                <a:pPr defTabSz="932317">
                  <a:lnSpc>
                    <a:spcPts val="816"/>
                  </a:lnSpc>
                  <a:defRPr/>
                </a:pP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62571" name="Picture 175"/>
              <p:cNvPicPr>
                <a:picLocks noChangeAspect="1"/>
              </p:cNvPicPr>
              <p:nvPr/>
            </p:nvPicPr>
            <p:blipFill>
              <a:blip r:embed="rId34">
                <a:grayscl/>
                <a:biLevel thresh="50000"/>
                <a:extLst>
                  <a:ext uri="{28A0092B-C50C-407E-A947-70E740481C1C}">
                    <a14:useLocalDpi xmlns:a14="http://schemas.microsoft.com/office/drawing/2010/main" val="0"/>
                  </a:ext>
                </a:extLst>
              </a:blip>
              <a:srcRect/>
              <a:stretch>
                <a:fillRect/>
              </a:stretch>
            </p:blipFill>
            <p:spPr bwMode="auto">
              <a:xfrm>
                <a:off x="8728911" y="4040003"/>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561" name="Group 391"/>
            <p:cNvGrpSpPr>
              <a:grpSpLocks/>
            </p:cNvGrpSpPr>
            <p:nvPr/>
          </p:nvGrpSpPr>
          <p:grpSpPr bwMode="auto">
            <a:xfrm>
              <a:off x="9789813" y="4065697"/>
              <a:ext cx="1011560" cy="362789"/>
              <a:chOff x="9789813" y="4065697"/>
              <a:chExt cx="1011560" cy="362789"/>
            </a:xfrm>
          </p:grpSpPr>
          <p:sp>
            <p:nvSpPr>
              <p:cNvPr id="177" name="TextBox 176"/>
              <p:cNvSpPr txBox="1"/>
              <p:nvPr/>
            </p:nvSpPr>
            <p:spPr>
              <a:xfrm>
                <a:off x="10142858" y="4128296"/>
                <a:ext cx="658959" cy="300004"/>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32317">
                  <a:lnSpc>
                    <a:spcPts val="816"/>
                  </a:lnSpc>
                  <a:defRPr/>
                </a:pP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62569" name="Picture 177"/>
              <p:cNvPicPr>
                <a:picLocks noChangeAspect="1"/>
              </p:cNvPicPr>
              <p:nvPr/>
            </p:nvPicPr>
            <p:blipFill>
              <a:blip r:embed="rId35">
                <a:grayscl/>
                <a:biLevel thresh="50000"/>
                <a:extLst>
                  <a:ext uri="{28A0092B-C50C-407E-A947-70E740481C1C}">
                    <a14:useLocalDpi xmlns:a14="http://schemas.microsoft.com/office/drawing/2010/main" val="0"/>
                  </a:ext>
                </a:extLst>
              </a:blip>
              <a:srcRect/>
              <a:stretch>
                <a:fillRect/>
              </a:stretch>
            </p:blipFill>
            <p:spPr bwMode="auto">
              <a:xfrm>
                <a:off x="9789813" y="4065697"/>
                <a:ext cx="293993" cy="29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562" name="Group 392"/>
            <p:cNvGrpSpPr>
              <a:grpSpLocks/>
            </p:cNvGrpSpPr>
            <p:nvPr/>
          </p:nvGrpSpPr>
          <p:grpSpPr bwMode="auto">
            <a:xfrm>
              <a:off x="9795245" y="4668527"/>
              <a:ext cx="1014773" cy="328756"/>
              <a:chOff x="9795245" y="4668527"/>
              <a:chExt cx="1014773" cy="328756"/>
            </a:xfrm>
          </p:grpSpPr>
          <p:sp>
            <p:nvSpPr>
              <p:cNvPr id="179" name="TextBox 178"/>
              <p:cNvSpPr txBox="1"/>
              <p:nvPr/>
            </p:nvSpPr>
            <p:spPr>
              <a:xfrm>
                <a:off x="10150796" y="4694970"/>
                <a:ext cx="658960" cy="301592"/>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62567" name="Picture 179" descr="Storage table.png"/>
              <p:cNvPicPr>
                <a:picLocks noChangeAspect="1"/>
              </p:cNvPicPr>
              <p:nvPr/>
            </p:nvPicPr>
            <p:blipFill>
              <a:blip r:embed="rId36">
                <a:grayscl/>
                <a:biLevel thresh="50000"/>
                <a:extLst>
                  <a:ext uri="{28A0092B-C50C-407E-A947-70E740481C1C}">
                    <a14:useLocalDpi xmlns:a14="http://schemas.microsoft.com/office/drawing/2010/main" val="0"/>
                  </a:ext>
                </a:extLst>
              </a:blip>
              <a:srcRect/>
              <a:stretch>
                <a:fillRect/>
              </a:stretch>
            </p:blipFill>
            <p:spPr bwMode="auto">
              <a:xfrm>
                <a:off x="9795245" y="4668527"/>
                <a:ext cx="288561" cy="288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563" name="Group 388"/>
            <p:cNvGrpSpPr>
              <a:grpSpLocks/>
            </p:cNvGrpSpPr>
            <p:nvPr/>
          </p:nvGrpSpPr>
          <p:grpSpPr bwMode="auto">
            <a:xfrm>
              <a:off x="9763191" y="3476801"/>
              <a:ext cx="751841" cy="347627"/>
              <a:chOff x="9763191" y="3476801"/>
              <a:chExt cx="751841" cy="347627"/>
            </a:xfrm>
          </p:grpSpPr>
          <p:pic>
            <p:nvPicPr>
              <p:cNvPr id="62564" name="Picture 16"/>
              <p:cNvPicPr>
                <a:picLocks noChangeAspect="1"/>
              </p:cNvPicPr>
              <p:nvPr/>
            </p:nvPicPr>
            <p:blipFill>
              <a:blip r:embed="rId37">
                <a:extLst>
                  <a:ext uri="{28A0092B-C50C-407E-A947-70E740481C1C}">
                    <a14:useLocalDpi xmlns:a14="http://schemas.microsoft.com/office/drawing/2010/main" val="0"/>
                  </a:ext>
                </a:extLst>
              </a:blip>
              <a:srcRect/>
              <a:stretch>
                <a:fillRect/>
              </a:stretch>
            </p:blipFill>
            <p:spPr bwMode="auto">
              <a:xfrm>
                <a:off x="9763191" y="3476801"/>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 name="TextBox 245"/>
              <p:cNvSpPr txBox="1"/>
              <p:nvPr/>
            </p:nvSpPr>
            <p:spPr>
              <a:xfrm>
                <a:off x="10117452" y="3499715"/>
                <a:ext cx="396963" cy="325401"/>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ctr" defTabSz="932425" eaLnBrk="1" fontAlgn="auto" hangingPunct="1">
              <a:spcBef>
                <a:spcPts val="0"/>
              </a:spcBef>
              <a:spcAft>
                <a:spcPts val="0"/>
              </a:spcAft>
              <a:defRPr/>
            </a:pPr>
            <a:endParaRPr lang="en-US" sz="1836">
              <a:solidFill>
                <a:srgbClr val="FFFFFF"/>
              </a:solidFill>
            </a:endParaRPr>
          </a:p>
        </p:txBody>
      </p:sp>
      <p:grpSp>
        <p:nvGrpSpPr>
          <p:cNvPr id="62493" name="Group 336"/>
          <p:cNvGrpSpPr>
            <a:grpSpLocks/>
          </p:cNvGrpSpPr>
          <p:nvPr/>
        </p:nvGrpSpPr>
        <p:grpSpPr bwMode="auto">
          <a:xfrm>
            <a:off x="11218863" y="833438"/>
            <a:ext cx="1011237" cy="333375"/>
            <a:chOff x="11200294" y="2143330"/>
            <a:chExt cx="1011280" cy="334317"/>
          </a:xfrm>
        </p:grpSpPr>
        <p:sp>
          <p:nvSpPr>
            <p:cNvPr id="197" name="TextBox 196"/>
            <p:cNvSpPr txBox="1"/>
            <p:nvPr/>
          </p:nvSpPr>
          <p:spPr>
            <a:xfrm>
              <a:off x="11552734" y="2176761"/>
              <a:ext cx="658840" cy="300886"/>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62548" name="Group 228"/>
            <p:cNvGrpSpPr>
              <a:grpSpLocks/>
            </p:cNvGrpSpPr>
            <p:nvPr/>
          </p:nvGrpSpPr>
          <p:grpSpPr bwMode="auto">
            <a:xfrm>
              <a:off x="11200294" y="2143330"/>
              <a:ext cx="293741" cy="279390"/>
              <a:chOff x="10757647" y="1125048"/>
              <a:chExt cx="293741" cy="279390"/>
            </a:xfrm>
          </p:grpSpPr>
          <p:pic>
            <p:nvPicPr>
              <p:cNvPr id="62549" name="Picture 221" descr="Azure Active Directory.png"/>
              <p:cNvPicPr>
                <a:picLocks noChangeAspect="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Heart 1"/>
              <p:cNvSpPr/>
              <p:nvPr/>
            </p:nvSpPr>
            <p:spPr bwMode="auto">
              <a:xfrm>
                <a:off x="10905290" y="1274695"/>
                <a:ext cx="146056" cy="128950"/>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000" b="1" dirty="0">
                  <a:solidFill>
                    <a:srgbClr val="FFFFFF"/>
                  </a:solidFill>
                  <a:latin typeface="Segoe UI Light"/>
                  <a:ea typeface="Segoe UI" pitchFamily="34" charset="0"/>
                  <a:cs typeface="Segoe UI" pitchFamily="34" charset="0"/>
                </a:endParaRPr>
              </a:p>
            </p:txBody>
          </p:sp>
          <p:grpSp>
            <p:nvGrpSpPr>
              <p:cNvPr id="62551" name="Group 21"/>
              <p:cNvGrpSpPr>
                <a:grpSpLocks/>
              </p:cNvGrpSpPr>
              <p:nvPr/>
            </p:nvGrpSpPr>
            <p:grpSpPr bwMode="auto">
              <a:xfrm>
                <a:off x="10911015" y="1312918"/>
                <a:ext cx="107890" cy="50915"/>
                <a:chOff x="11033154" y="1382736"/>
                <a:chExt cx="155481" cy="72283"/>
              </a:xfrm>
            </p:grpSpPr>
            <p:cxnSp>
              <p:nvCxnSpPr>
                <p:cNvPr id="11" name="Straight Connector 10"/>
                <p:cNvCxnSpPr/>
                <p:nvPr/>
              </p:nvCxnSpPr>
              <p:spPr>
                <a:xfrm flipV="1">
                  <a:off x="11034055" y="1414354"/>
                  <a:ext cx="50333" cy="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9295" y="1418875"/>
                  <a:ext cx="50333" cy="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4130" y="1382713"/>
                  <a:ext cx="0" cy="7006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2100" y="1387233"/>
                  <a:ext cx="25166" cy="27121"/>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7266" y="1418875"/>
                  <a:ext cx="34318" cy="36161"/>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pic>
        <p:nvPicPr>
          <p:cNvPr id="62494" name="Picture 226"/>
          <p:cNvPicPr>
            <a:picLocks noChangeAspect="1"/>
          </p:cNvPicPr>
          <p:nvPr/>
        </p:nvPicPr>
        <p:blipFill>
          <a:blip r:embed="rId38">
            <a:grayscl/>
            <a:biLevel thresh="50000"/>
            <a:extLst>
              <a:ext uri="{28A0092B-C50C-407E-A947-70E740481C1C}">
                <a14:useLocalDpi xmlns:a14="http://schemas.microsoft.com/office/drawing/2010/main" val="0"/>
              </a:ext>
            </a:extLst>
          </a:blip>
          <a:srcRect/>
          <a:stretch>
            <a:fillRect/>
          </a:stretch>
        </p:blipFill>
        <p:spPr bwMode="auto">
          <a:xfrm>
            <a:off x="6081713" y="5248275"/>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5" name="Picture 227"/>
          <p:cNvPicPr>
            <a:picLocks noChangeAspect="1"/>
          </p:cNvPicPr>
          <p:nvPr/>
        </p:nvPicPr>
        <p:blipFill>
          <a:blip r:embed="rId39">
            <a:grayscl/>
            <a:biLevel thresh="50000"/>
            <a:extLst>
              <a:ext uri="{28A0092B-C50C-407E-A947-70E740481C1C}">
                <a14:useLocalDpi xmlns:a14="http://schemas.microsoft.com/office/drawing/2010/main" val="0"/>
              </a:ext>
            </a:extLst>
          </a:blip>
          <a:srcRect/>
          <a:stretch>
            <a:fillRect/>
          </a:stretch>
        </p:blipFill>
        <p:spPr bwMode="auto">
          <a:xfrm>
            <a:off x="8669338" y="5218113"/>
            <a:ext cx="25241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6" name="Picture 231" descr="Storage blob.png"/>
          <p:cNvPicPr>
            <a:picLocks noChangeAspect="1"/>
          </p:cNvPicPr>
          <p:nvPr/>
        </p:nvPicPr>
        <p:blipFill>
          <a:blip r:embed="rId40">
            <a:grayscl/>
            <a:biLevel thresh="50000"/>
            <a:extLst>
              <a:ext uri="{28A0092B-C50C-407E-A947-70E740481C1C}">
                <a14:useLocalDpi xmlns:a14="http://schemas.microsoft.com/office/drawing/2010/main" val="0"/>
              </a:ext>
            </a:extLst>
          </a:blip>
          <a:srcRect/>
          <a:stretch>
            <a:fillRect/>
          </a:stretch>
        </p:blipFill>
        <p:spPr bwMode="auto">
          <a:xfrm>
            <a:off x="3032125" y="5272088"/>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7" name="Picture 232" descr="Storage blob.png"/>
          <p:cNvPicPr>
            <a:picLocks noChangeAspect="1"/>
          </p:cNvPicPr>
          <p:nvPr/>
        </p:nvPicPr>
        <p:blipFill>
          <a:blip r:embed="rId40">
            <a:grayscl/>
            <a:biLevel thresh="50000"/>
            <a:extLst>
              <a:ext uri="{28A0092B-C50C-407E-A947-70E740481C1C}">
                <a14:useLocalDpi xmlns:a14="http://schemas.microsoft.com/office/drawing/2010/main" val="0"/>
              </a:ext>
            </a:extLst>
          </a:blip>
          <a:srcRect/>
          <a:stretch>
            <a:fillRect/>
          </a:stretch>
        </p:blipFill>
        <p:spPr bwMode="auto">
          <a:xfrm>
            <a:off x="4024313" y="5272088"/>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8" name="Picture 233" descr="Storage blob.png"/>
          <p:cNvPicPr>
            <a:picLocks noChangeAspect="1"/>
          </p:cNvPicPr>
          <p:nvPr/>
        </p:nvPicPr>
        <p:blipFill>
          <a:blip r:embed="rId40">
            <a:grayscl/>
            <a:biLevel thresh="50000"/>
            <a:extLst>
              <a:ext uri="{28A0092B-C50C-407E-A947-70E740481C1C}">
                <a14:useLocalDpi xmlns:a14="http://schemas.microsoft.com/office/drawing/2010/main" val="0"/>
              </a:ext>
            </a:extLst>
          </a:blip>
          <a:srcRect/>
          <a:stretch>
            <a:fillRect/>
          </a:stretch>
        </p:blipFill>
        <p:spPr bwMode="auto">
          <a:xfrm>
            <a:off x="4946650" y="5272088"/>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9" name="Picture 234"/>
          <p:cNvPicPr>
            <a:picLocks noChangeAspect="1"/>
          </p:cNvPicPr>
          <p:nvPr/>
        </p:nvPicPr>
        <p:blipFill>
          <a:blip r:embed="rId41">
            <a:grayscl/>
            <a:biLevel thresh="50000"/>
            <a:extLst>
              <a:ext uri="{28A0092B-C50C-407E-A947-70E740481C1C}">
                <a14:useLocalDpi xmlns:a14="http://schemas.microsoft.com/office/drawing/2010/main" val="0"/>
              </a:ext>
            </a:extLst>
          </a:blip>
          <a:srcRect/>
          <a:stretch>
            <a:fillRect/>
          </a:stretch>
        </p:blipFill>
        <p:spPr bwMode="auto">
          <a:xfrm>
            <a:off x="187325" y="5275263"/>
            <a:ext cx="2603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500" name="Group 327"/>
          <p:cNvGrpSpPr>
            <a:grpSpLocks/>
          </p:cNvGrpSpPr>
          <p:nvPr/>
        </p:nvGrpSpPr>
        <p:grpSpPr bwMode="auto">
          <a:xfrm>
            <a:off x="11249025" y="1409700"/>
            <a:ext cx="971550" cy="352425"/>
            <a:chOff x="11248838" y="2615973"/>
            <a:chExt cx="972163" cy="353351"/>
          </a:xfrm>
        </p:grpSpPr>
        <p:sp>
          <p:nvSpPr>
            <p:cNvPr id="236" name="TextBox 235"/>
            <p:cNvSpPr txBox="1"/>
            <p:nvPr/>
          </p:nvSpPr>
          <p:spPr>
            <a:xfrm>
              <a:off x="11561773" y="2668499"/>
              <a:ext cx="659228" cy="300825"/>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r>
                <a:rPr lang="en-US" sz="765"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Mngt</a:t>
              </a:r>
              <a:endPar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62546" name="Picture 271"/>
            <p:cNvPicPr>
              <a:picLocks noChangeAspect="1"/>
            </p:cNvPicPr>
            <p:nvPr/>
          </p:nvPicPr>
          <p:blipFill>
            <a:blip r:embed="rId42">
              <a:extLst>
                <a:ext uri="{28A0092B-C50C-407E-A947-70E740481C1C}">
                  <a14:useLocalDpi xmlns:a14="http://schemas.microsoft.com/office/drawing/2010/main" val="0"/>
                </a:ext>
              </a:extLst>
            </a:blip>
            <a:srcRect/>
            <a:stretch>
              <a:fillRect/>
            </a:stretch>
          </p:blipFill>
          <p:spPr bwMode="auto">
            <a:xfrm>
              <a:off x="11248838" y="2615973"/>
              <a:ext cx="245456" cy="317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2501" name="Picture 88"/>
          <p:cNvPicPr>
            <a:picLocks noChangeAspect="1"/>
          </p:cNvPicPr>
          <p:nvPr/>
        </p:nvPicPr>
        <p:blipFill>
          <a:blip r:embed="rId43">
            <a:grayscl/>
            <a:biLevel thresh="50000"/>
            <a:extLst>
              <a:ext uri="{28A0092B-C50C-407E-A947-70E740481C1C}">
                <a14:useLocalDpi xmlns:a14="http://schemas.microsoft.com/office/drawing/2010/main" val="0"/>
              </a:ext>
            </a:extLst>
          </a:blip>
          <a:srcRect/>
          <a:stretch>
            <a:fillRect/>
          </a:stretch>
        </p:blipFill>
        <p:spPr bwMode="auto">
          <a:xfrm>
            <a:off x="9542463" y="5273675"/>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326"/>
          <p:cNvSpPr/>
          <p:nvPr/>
        </p:nvSpPr>
        <p:spPr bwMode="auto">
          <a:xfrm rot="2700000">
            <a:off x="11422062" y="5295901"/>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000" b="1" dirty="0">
              <a:solidFill>
                <a:srgbClr val="FFFFFF"/>
              </a:solidFill>
              <a:latin typeface="Segoe UI Light"/>
              <a:ea typeface="Segoe UI" pitchFamily="34" charset="0"/>
              <a:cs typeface="Segoe UI" pitchFamily="34" charset="0"/>
            </a:endParaRPr>
          </a:p>
        </p:txBody>
      </p:sp>
      <p:grpSp>
        <p:nvGrpSpPr>
          <p:cNvPr id="62503" name="Group 338"/>
          <p:cNvGrpSpPr>
            <a:grpSpLocks/>
          </p:cNvGrpSpPr>
          <p:nvPr/>
        </p:nvGrpSpPr>
        <p:grpSpPr bwMode="auto">
          <a:xfrm>
            <a:off x="11187113" y="2489200"/>
            <a:ext cx="1001712" cy="314325"/>
            <a:chOff x="11187869" y="3126800"/>
            <a:chExt cx="1000917" cy="313970"/>
          </a:xfrm>
        </p:grpSpPr>
        <p:sp>
          <p:nvSpPr>
            <p:cNvPr id="329" name="TextBox 328"/>
            <p:cNvSpPr txBox="1"/>
            <p:nvPr/>
          </p:nvSpPr>
          <p:spPr>
            <a:xfrm>
              <a:off x="11528910" y="3139486"/>
              <a:ext cx="659876" cy="301284"/>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62544" name="Picture 329" descr="Operational Insights.png"/>
            <p:cNvPicPr>
              <a:picLocks noChangeAspect="1"/>
            </p:cNvPicPr>
            <p:nvPr/>
          </p:nvPicPr>
          <p:blipFill>
            <a:blip r:embed="rId44">
              <a:grayscl/>
              <a:biLevel thresh="50000"/>
              <a:extLst>
                <a:ext uri="{28A0092B-C50C-407E-A947-70E740481C1C}">
                  <a14:useLocalDpi xmlns:a14="http://schemas.microsoft.com/office/drawing/2010/main" val="0"/>
                </a:ext>
              </a:extLst>
            </a:blip>
            <a:srcRect/>
            <a:stretch>
              <a:fillRect/>
            </a:stretch>
          </p:blipFill>
          <p:spPr bwMode="auto">
            <a:xfrm>
              <a:off x="11187869" y="3126800"/>
              <a:ext cx="280231" cy="280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504" name="Group 135"/>
          <p:cNvGrpSpPr>
            <a:grpSpLocks/>
          </p:cNvGrpSpPr>
          <p:nvPr/>
        </p:nvGrpSpPr>
        <p:grpSpPr bwMode="auto">
          <a:xfrm>
            <a:off x="2351088" y="469900"/>
            <a:ext cx="2108200" cy="1433513"/>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b="1" kern="0" dirty="0">
                  <a:gradFill>
                    <a:gsLst>
                      <a:gs pos="0">
                        <a:srgbClr val="FFFFFF"/>
                      </a:gs>
                      <a:gs pos="100000">
                        <a:srgbClr val="FFFFFF"/>
                      </a:gs>
                    </a:gsLst>
                    <a:lin ang="5400000" scaled="0"/>
                  </a:gradFill>
                  <a:latin typeface="Segoe UI"/>
                  <a:ea typeface="Segoe UI" pitchFamily="34" charset="0"/>
                  <a:cs typeface="Segoe UI" pitchFamily="34" charset="0"/>
                </a:rPr>
                <a:t>Compute</a:t>
              </a:r>
            </a:p>
          </p:txBody>
        </p:sp>
        <p:grpSp>
          <p:nvGrpSpPr>
            <p:cNvPr id="62532" name="Group 343"/>
            <p:cNvGrpSpPr>
              <a:grpSpLocks/>
            </p:cNvGrpSpPr>
            <p:nvPr/>
          </p:nvGrpSpPr>
          <p:grpSpPr bwMode="auto">
            <a:xfrm>
              <a:off x="3091322" y="836529"/>
              <a:ext cx="1001364" cy="338014"/>
              <a:chOff x="3533110" y="1905041"/>
              <a:chExt cx="1001364" cy="338014"/>
            </a:xfrm>
          </p:grpSpPr>
          <p:sp>
            <p:nvSpPr>
              <p:cNvPr id="145" name="TextBox 144"/>
              <p:cNvSpPr txBox="1"/>
              <p:nvPr/>
            </p:nvSpPr>
            <p:spPr>
              <a:xfrm>
                <a:off x="3876132" y="1940848"/>
                <a:ext cx="658799" cy="301514"/>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62542" name="Picture 145"/>
              <p:cNvPicPr>
                <a:picLocks noChangeAspect="1"/>
              </p:cNvPicPr>
              <p:nvPr/>
            </p:nvPicPr>
            <p:blipFill>
              <a:blip r:embed="rId45">
                <a:grayscl/>
                <a:biLevel thresh="50000"/>
                <a:extLst>
                  <a:ext uri="{28A0092B-C50C-407E-A947-70E740481C1C}">
                    <a14:useLocalDpi xmlns:a14="http://schemas.microsoft.com/office/drawing/2010/main" val="0"/>
                  </a:ext>
                </a:extLst>
              </a:blip>
              <a:srcRect/>
              <a:stretch>
                <a:fillRect/>
              </a:stretch>
            </p:blipFill>
            <p:spPr bwMode="auto">
              <a:xfrm>
                <a:off x="3533110" y="1905041"/>
                <a:ext cx="289802" cy="289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533" name="Group 344"/>
            <p:cNvGrpSpPr>
              <a:grpSpLocks/>
            </p:cNvGrpSpPr>
            <p:nvPr/>
          </p:nvGrpSpPr>
          <p:grpSpPr bwMode="auto">
            <a:xfrm>
              <a:off x="3120702" y="1434286"/>
              <a:ext cx="1007741" cy="337341"/>
              <a:chOff x="3562490" y="2410331"/>
              <a:chExt cx="1007741" cy="337341"/>
            </a:xfrm>
          </p:grpSpPr>
          <p:sp>
            <p:nvSpPr>
              <p:cNvPr id="147" name="TextBox 146"/>
              <p:cNvSpPr txBox="1"/>
              <p:nvPr/>
            </p:nvSpPr>
            <p:spPr>
              <a:xfrm>
                <a:off x="3911056" y="2446650"/>
                <a:ext cx="658799" cy="301514"/>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62540" name="Picture 147"/>
              <p:cNvPicPr>
                <a:picLocks noChangeAspect="1"/>
              </p:cNvPicPr>
              <p:nvPr/>
            </p:nvPicPr>
            <p:blipFill>
              <a:blip r:embed="rId46">
                <a:grayscl/>
                <a:biLevel thresh="50000"/>
                <a:extLst>
                  <a:ext uri="{28A0092B-C50C-407E-A947-70E740481C1C}">
                    <a14:useLocalDpi xmlns:a14="http://schemas.microsoft.com/office/drawing/2010/main" val="0"/>
                  </a:ext>
                </a:extLst>
              </a:blip>
              <a:srcRect/>
              <a:stretch>
                <a:fillRect/>
              </a:stretch>
            </p:blipFill>
            <p:spPr bwMode="auto">
              <a:xfrm>
                <a:off x="3562490" y="2410331"/>
                <a:ext cx="303536" cy="303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534" name="Group 345"/>
            <p:cNvGrpSpPr>
              <a:grpSpLocks/>
            </p:cNvGrpSpPr>
            <p:nvPr/>
          </p:nvGrpSpPr>
          <p:grpSpPr bwMode="auto">
            <a:xfrm>
              <a:off x="3968400" y="1441331"/>
              <a:ext cx="1000660" cy="336792"/>
              <a:chOff x="4132786" y="2407102"/>
              <a:chExt cx="1000660" cy="336792"/>
            </a:xfrm>
          </p:grpSpPr>
          <p:sp>
            <p:nvSpPr>
              <p:cNvPr id="149" name="TextBox 148"/>
              <p:cNvSpPr txBox="1"/>
              <p:nvPr/>
            </p:nvSpPr>
            <p:spPr>
              <a:xfrm>
                <a:off x="4473426" y="2442723"/>
                <a:ext cx="660387" cy="301515"/>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62538" name="Picture 149"/>
              <p:cNvPicPr>
                <a:picLocks noChangeAspect="1"/>
              </p:cNvPicPr>
              <p:nvPr/>
            </p:nvPicPr>
            <p:blipFill>
              <a:blip r:embed="rId47">
                <a:grayscl/>
                <a:biLevel thresh="50000"/>
                <a:extLst>
                  <a:ext uri="{28A0092B-C50C-407E-A947-70E740481C1C}">
                    <a14:useLocalDpi xmlns:a14="http://schemas.microsoft.com/office/drawing/2010/main" val="0"/>
                  </a:ext>
                </a:extLst>
              </a:blip>
              <a:srcRect/>
              <a:stretch>
                <a:fillRect/>
              </a:stretch>
            </p:blipFill>
            <p:spPr bwMode="auto">
              <a:xfrm>
                <a:off x="4132786" y="2407102"/>
                <a:ext cx="291655" cy="29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9" name="TextBox 348"/>
            <p:cNvSpPr txBox="1"/>
            <p:nvPr/>
          </p:nvSpPr>
          <p:spPr>
            <a:xfrm>
              <a:off x="4307452" y="873923"/>
              <a:ext cx="658799" cy="299927"/>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559" y="856467"/>
              <a:ext cx="282570" cy="2729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000" b="1" dirty="0">
                <a:solidFill>
                  <a:srgbClr val="FFFFFF"/>
                </a:solidFill>
                <a:latin typeface="Segoe UI Light"/>
                <a:ea typeface="Segoe UI" pitchFamily="34" charset="0"/>
                <a:cs typeface="Segoe UI" pitchFamily="34" charset="0"/>
              </a:endParaRPr>
            </a:p>
          </p:txBody>
        </p:sp>
      </p:grpSp>
      <p:grpSp>
        <p:nvGrpSpPr>
          <p:cNvPr id="62505" name="Group 374"/>
          <p:cNvGrpSpPr>
            <a:grpSpLocks/>
          </p:cNvGrpSpPr>
          <p:nvPr/>
        </p:nvGrpSpPr>
        <p:grpSpPr bwMode="auto">
          <a:xfrm>
            <a:off x="8470900" y="469900"/>
            <a:ext cx="2247900" cy="1433513"/>
            <a:chOff x="8271660" y="469727"/>
            <a:chExt cx="2247197" cy="1432988"/>
          </a:xfrm>
        </p:grpSpPr>
        <p:sp>
          <p:nvSpPr>
            <p:cNvPr id="42" name="Rectangle 41"/>
            <p:cNvSpPr/>
            <p:nvPr/>
          </p:nvSpPr>
          <p:spPr bwMode="auto">
            <a:xfrm>
              <a:off x="8271660" y="469727"/>
              <a:ext cx="2214030" cy="1432988"/>
            </a:xfrm>
            <a:prstGeom prst="rect">
              <a:avLst/>
            </a:prstGeom>
            <a:solidFill>
              <a:schemeClr val="accent1"/>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b="1" kern="0" dirty="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62519" name="Group 143"/>
            <p:cNvGrpSpPr>
              <a:grpSpLocks/>
            </p:cNvGrpSpPr>
            <p:nvPr/>
          </p:nvGrpSpPr>
          <p:grpSpPr bwMode="auto">
            <a:xfrm>
              <a:off x="8403450" y="918721"/>
              <a:ext cx="1016238" cy="309095"/>
              <a:chOff x="9025071" y="1995491"/>
              <a:chExt cx="1016238" cy="309095"/>
            </a:xfrm>
          </p:grpSpPr>
          <p:sp>
            <p:nvSpPr>
              <p:cNvPr id="167" name="TextBox 166"/>
              <p:cNvSpPr txBox="1"/>
              <p:nvPr/>
            </p:nvSpPr>
            <p:spPr>
              <a:xfrm>
                <a:off x="9370970" y="2054311"/>
                <a:ext cx="669715" cy="250733"/>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62530" name="Picture 167" descr="Visual Studio Online.png"/>
              <p:cNvPicPr>
                <a:picLocks noChangeAspect="1"/>
              </p:cNvPicPr>
              <p:nvPr/>
            </p:nvPicPr>
            <p:blipFill>
              <a:blip r:embed="rId48">
                <a:grayscl/>
                <a:biLevel thresh="50000"/>
                <a:extLst>
                  <a:ext uri="{28A0092B-C50C-407E-A947-70E740481C1C}">
                    <a14:useLocalDpi xmlns:a14="http://schemas.microsoft.com/office/drawing/2010/main" val="0"/>
                  </a:ext>
                </a:extLst>
              </a:blip>
              <a:srcRect/>
              <a:stretch>
                <a:fillRect/>
              </a:stretch>
            </p:blipFill>
            <p:spPr bwMode="auto">
              <a:xfrm>
                <a:off x="9025071" y="1995491"/>
                <a:ext cx="290489" cy="290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520" name="Group 362"/>
            <p:cNvGrpSpPr>
              <a:grpSpLocks/>
            </p:cNvGrpSpPr>
            <p:nvPr/>
          </p:nvGrpSpPr>
          <p:grpSpPr bwMode="auto">
            <a:xfrm>
              <a:off x="9485139" y="1461008"/>
              <a:ext cx="1033718" cy="308062"/>
              <a:chOff x="10156761" y="2537778"/>
              <a:chExt cx="1033718" cy="308062"/>
            </a:xfrm>
          </p:grpSpPr>
          <p:sp>
            <p:nvSpPr>
              <p:cNvPr id="169" name="TextBox 168"/>
              <p:cNvSpPr txBox="1"/>
              <p:nvPr/>
            </p:nvSpPr>
            <p:spPr>
              <a:xfrm>
                <a:off x="10531873" y="2544669"/>
                <a:ext cx="658606" cy="301514"/>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62528" name="Picture 169" descr="Application Insights.png"/>
              <p:cNvPicPr>
                <a:picLocks noChangeAspect="1"/>
              </p:cNvPicPr>
              <p:nvPr/>
            </p:nvPicPr>
            <p:blipFill>
              <a:blip r:embed="rId49">
                <a:grayscl/>
                <a:biLevel thresh="50000"/>
                <a:extLst>
                  <a:ext uri="{28A0092B-C50C-407E-A947-70E740481C1C}">
                    <a14:useLocalDpi xmlns:a14="http://schemas.microsoft.com/office/drawing/2010/main" val="0"/>
                  </a:ext>
                </a:extLst>
              </a:blip>
              <a:srcRect/>
              <a:stretch>
                <a:fillRect/>
              </a:stretch>
            </p:blipFill>
            <p:spPr bwMode="auto">
              <a:xfrm>
                <a:off x="10156761" y="2537778"/>
                <a:ext cx="292274" cy="29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521" name="Group 360"/>
            <p:cNvGrpSpPr>
              <a:grpSpLocks/>
            </p:cNvGrpSpPr>
            <p:nvPr/>
          </p:nvGrpSpPr>
          <p:grpSpPr bwMode="auto">
            <a:xfrm>
              <a:off x="9501495" y="902862"/>
              <a:ext cx="896892" cy="317811"/>
              <a:chOff x="10173117" y="1979632"/>
              <a:chExt cx="896892" cy="317811"/>
            </a:xfrm>
          </p:grpSpPr>
          <p:pic>
            <p:nvPicPr>
              <p:cNvPr id="62525" name="Picture 272"/>
              <p:cNvPicPr>
                <a:picLocks noChangeAspect="1"/>
              </p:cNvPicPr>
              <p:nvPr/>
            </p:nvPicPr>
            <p:blipFill>
              <a:blip r:embed="rId50">
                <a:grayscl/>
                <a:biLevel thresh="50000"/>
                <a:extLst>
                  <a:ext uri="{28A0092B-C50C-407E-A947-70E740481C1C}">
                    <a14:useLocalDpi xmlns:a14="http://schemas.microsoft.com/office/drawing/2010/main" val="0"/>
                  </a:ext>
                </a:extLst>
              </a:blip>
              <a:srcRect/>
              <a:stretch>
                <a:fillRect/>
              </a:stretch>
            </p:blipFill>
            <p:spPr bwMode="auto">
              <a:xfrm>
                <a:off x="10173117" y="1979632"/>
                <a:ext cx="302655" cy="302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4" name="TextBox 273"/>
              <p:cNvSpPr txBox="1"/>
              <p:nvPr/>
            </p:nvSpPr>
            <p:spPr>
              <a:xfrm>
                <a:off x="10528699" y="2047963"/>
                <a:ext cx="541167" cy="249147"/>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62522" name="Group 373"/>
            <p:cNvGrpSpPr>
              <a:grpSpLocks/>
            </p:cNvGrpSpPr>
            <p:nvPr/>
          </p:nvGrpSpPr>
          <p:grpSpPr bwMode="auto">
            <a:xfrm>
              <a:off x="8403428" y="1416107"/>
              <a:ext cx="1007716" cy="307161"/>
              <a:chOff x="8298657" y="1416107"/>
              <a:chExt cx="1007716" cy="307161"/>
            </a:xfrm>
          </p:grpSpPr>
          <p:sp>
            <p:nvSpPr>
              <p:cNvPr id="239" name="TextBox 238"/>
              <p:cNvSpPr txBox="1"/>
              <p:nvPr/>
            </p:nvSpPr>
            <p:spPr>
              <a:xfrm>
                <a:off x="8646164" y="1472659"/>
                <a:ext cx="660194" cy="250733"/>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11" y="1415530"/>
                <a:ext cx="290421" cy="249146"/>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000" b="1" dirty="0">
                  <a:solidFill>
                    <a:srgbClr val="FFFFFF"/>
                  </a:solidFill>
                  <a:latin typeface="Segoe UI Light"/>
                  <a:ea typeface="Segoe UI" pitchFamily="34" charset="0"/>
                  <a:cs typeface="Segoe UI" pitchFamily="34" charset="0"/>
                </a:endParaRPr>
              </a:p>
            </p:txBody>
          </p:sp>
        </p:grpSp>
      </p:grpSp>
      <p:pic>
        <p:nvPicPr>
          <p:cNvPr id="62506" name="Picture 395"/>
          <p:cNvPicPr>
            <a:picLocks noChangeAspect="1"/>
          </p:cNvPicPr>
          <p:nvPr/>
        </p:nvPicPr>
        <p:blipFill>
          <a:blip r:embed="rId41">
            <a:grayscl/>
            <a:biLevel thresh="50000"/>
            <a:extLst>
              <a:ext uri="{28A0092B-C50C-407E-A947-70E740481C1C}">
                <a14:useLocalDpi xmlns:a14="http://schemas.microsoft.com/office/drawing/2010/main" val="0"/>
              </a:ext>
            </a:extLst>
          </a:blip>
          <a:srcRect/>
          <a:stretch>
            <a:fillRect/>
          </a:stretch>
        </p:blipFill>
        <p:spPr bwMode="auto">
          <a:xfrm>
            <a:off x="1054100" y="5275263"/>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507" name="Group 411"/>
          <p:cNvGrpSpPr>
            <a:grpSpLocks/>
          </p:cNvGrpSpPr>
          <p:nvPr/>
        </p:nvGrpSpPr>
        <p:grpSpPr bwMode="auto">
          <a:xfrm>
            <a:off x="1854200" y="5310188"/>
            <a:ext cx="220663" cy="169862"/>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000" b="1" dirty="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000" b="1" dirty="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000" b="1" dirty="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000" b="1" dirty="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000" b="1" dirty="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000" b="1" dirty="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000" b="1" dirty="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000" b="1" dirty="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000" b="1" dirty="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000" b="1" dirty="0">
                  <a:solidFill>
                    <a:srgbClr val="FFFFFF"/>
                  </a:solidFill>
                  <a:latin typeface="Segoe UI Light"/>
                  <a:ea typeface="Segoe UI" pitchFamily="34" charset="0"/>
                  <a:cs typeface="Segoe UI" pitchFamily="34" charset="0"/>
                </a:endParaRPr>
              </a:p>
            </p:txBody>
          </p:sp>
        </p:grpSp>
      </p:grpSp>
      <p:grpSp>
        <p:nvGrpSpPr>
          <p:cNvPr id="62508" name="Group 416"/>
          <p:cNvGrpSpPr>
            <a:grpSpLocks/>
          </p:cNvGrpSpPr>
          <p:nvPr/>
        </p:nvGrpSpPr>
        <p:grpSpPr bwMode="auto">
          <a:xfrm>
            <a:off x="558800" y="4065588"/>
            <a:ext cx="1009650" cy="309562"/>
            <a:chOff x="559429" y="4065187"/>
            <a:chExt cx="1008388" cy="309244"/>
          </a:xfrm>
        </p:grpSpPr>
        <p:pic>
          <p:nvPicPr>
            <p:cNvPr id="62512" name="Picture 412"/>
            <p:cNvPicPr>
              <a:picLocks noChangeAspect="1"/>
            </p:cNvPicPr>
            <p:nvPr/>
          </p:nvPicPr>
          <p:blipFill>
            <a:blip r:embed="rId51">
              <a:grayscl/>
              <a:biLevel thresh="50000"/>
              <a:extLst>
                <a:ext uri="{28A0092B-C50C-407E-A947-70E740481C1C}">
                  <a14:useLocalDpi xmlns:a14="http://schemas.microsoft.com/office/drawing/2010/main" val="0"/>
                </a:ext>
              </a:extLst>
            </a:blip>
            <a:srcRect/>
            <a:stretch>
              <a:fillRect/>
            </a:stretch>
          </p:blipFill>
          <p:spPr bwMode="auto">
            <a:xfrm>
              <a:off x="559429" y="4065187"/>
              <a:ext cx="252028" cy="252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4" name="TextBox 413"/>
            <p:cNvSpPr txBox="1"/>
            <p:nvPr/>
          </p:nvSpPr>
          <p:spPr>
            <a:xfrm>
              <a:off x="908242" y="4073116"/>
              <a:ext cx="659575" cy="301315"/>
            </a:xfrm>
            <a:prstGeom prst="rect">
              <a:avLst/>
            </a:prstGeom>
            <a:noFill/>
            <a:ln>
              <a:noFill/>
            </a:ln>
          </p:spPr>
          <p:txBody>
            <a:bodyPr wrap="none" lIns="0" tIns="27971" rIns="0" bIns="0"/>
            <a:lstStyle/>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32317">
                <a:lnSpc>
                  <a:spcPts val="816"/>
                </a:lnSpc>
                <a:defRPr/>
              </a:pPr>
              <a:r>
                <a:rPr lang="en-US" sz="765"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pic>
        <p:nvPicPr>
          <p:cNvPr id="62509" name="Picture 3"/>
          <p:cNvPicPr>
            <a:picLocks noChangeAspect="1"/>
          </p:cNvPicPr>
          <p:nvPr/>
        </p:nvPicPr>
        <p:blipFill>
          <a:blip r:embed="rId52">
            <a:grayscl/>
            <a:biLevel thresh="50000"/>
            <a:extLst>
              <a:ext uri="{28A0092B-C50C-407E-A947-70E740481C1C}">
                <a14:useLocalDpi xmlns:a14="http://schemas.microsoft.com/office/drawing/2010/main" val="0"/>
              </a:ext>
            </a:extLst>
          </a:blip>
          <a:srcRect/>
          <a:stretch>
            <a:fillRect/>
          </a:stretch>
        </p:blipFill>
        <p:spPr bwMode="auto">
          <a:xfrm>
            <a:off x="7861300" y="5289550"/>
            <a:ext cx="211138"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510" name="Picture 9"/>
          <p:cNvPicPr>
            <a:picLocks noChangeAspect="1"/>
          </p:cNvPicPr>
          <p:nvPr/>
        </p:nvPicPr>
        <p:blipFill>
          <a:blip r:embed="rId53">
            <a:grayscl/>
            <a:biLevel thresh="50000"/>
            <a:extLst>
              <a:ext uri="{28A0092B-C50C-407E-A947-70E740481C1C}">
                <a14:useLocalDpi xmlns:a14="http://schemas.microsoft.com/office/drawing/2010/main" val="0"/>
              </a:ext>
            </a:extLst>
          </a:blip>
          <a:srcRect/>
          <a:stretch>
            <a:fillRect/>
          </a:stretch>
        </p:blipFill>
        <p:spPr bwMode="auto">
          <a:xfrm>
            <a:off x="10460038" y="5267325"/>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511" name="Picture 11"/>
          <p:cNvPicPr>
            <a:picLocks noChangeAspect="1"/>
          </p:cNvPicPr>
          <p:nvPr/>
        </p:nvPicPr>
        <p:blipFill>
          <a:blip r:embed="rId54">
            <a:grayscl/>
            <a:biLevel thresh="50000"/>
            <a:extLst>
              <a:ext uri="{28A0092B-C50C-407E-A947-70E740481C1C}">
                <a14:useLocalDpi xmlns:a14="http://schemas.microsoft.com/office/drawing/2010/main" val="0"/>
              </a:ext>
            </a:extLst>
          </a:blip>
          <a:srcRect/>
          <a:stretch>
            <a:fillRect/>
          </a:stretch>
        </p:blipFill>
        <p:spPr bwMode="auto">
          <a:xfrm>
            <a:off x="6988175" y="5270500"/>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sp>
        <p:nvSpPr>
          <p:cNvPr id="3" name="Freeform 79"/>
          <p:cNvSpPr>
            <a:spLocks noChangeAspect="1"/>
          </p:cNvSpPr>
          <p:nvPr/>
        </p:nvSpPr>
        <p:spPr bwMode="black">
          <a:xfrm>
            <a:off x="684213" y="2160588"/>
            <a:ext cx="311150" cy="227012"/>
          </a:xfrm>
          <a:custGeom>
            <a:avLst/>
            <a:gdLst>
              <a:gd name="T0" fmla="*/ 45 w 131"/>
              <a:gd name="T1" fmla="*/ 60 h 96"/>
              <a:gd name="T2" fmla="*/ 83 w 131"/>
              <a:gd name="T3" fmla="*/ 96 h 96"/>
              <a:gd name="T4" fmla="*/ 51 w 131"/>
              <a:gd name="T5" fmla="*/ 96 h 96"/>
              <a:gd name="T6" fmla="*/ 0 w 131"/>
              <a:gd name="T7" fmla="*/ 47 h 96"/>
              <a:gd name="T8" fmla="*/ 51 w 131"/>
              <a:gd name="T9" fmla="*/ 0 h 96"/>
              <a:gd name="T10" fmla="*/ 83 w 131"/>
              <a:gd name="T11" fmla="*/ 0 h 96"/>
              <a:gd name="T12" fmla="*/ 45 w 131"/>
              <a:gd name="T13" fmla="*/ 35 h 96"/>
              <a:gd name="T14" fmla="*/ 131 w 131"/>
              <a:gd name="T15" fmla="*/ 35 h 96"/>
              <a:gd name="T16" fmla="*/ 131 w 131"/>
              <a:gd name="T17" fmla="*/ 60 h 96"/>
              <a:gd name="T18" fmla="*/ 45 w 131"/>
              <a:gd name="T19"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45" y="60"/>
                </a:moveTo>
                <a:lnTo>
                  <a:pt x="83" y="96"/>
                </a:lnTo>
                <a:lnTo>
                  <a:pt x="51" y="96"/>
                </a:lnTo>
                <a:lnTo>
                  <a:pt x="0" y="47"/>
                </a:lnTo>
                <a:lnTo>
                  <a:pt x="51" y="0"/>
                </a:lnTo>
                <a:lnTo>
                  <a:pt x="83" y="0"/>
                </a:lnTo>
                <a:lnTo>
                  <a:pt x="45" y="35"/>
                </a:lnTo>
                <a:lnTo>
                  <a:pt x="131" y="35"/>
                </a:lnTo>
                <a:lnTo>
                  <a:pt x="131" y="60"/>
                </a:lnTo>
                <a:lnTo>
                  <a:pt x="45" y="60"/>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4" name="Freeform 81"/>
          <p:cNvSpPr>
            <a:spLocks noChangeAspect="1" noEditPoints="1"/>
          </p:cNvSpPr>
          <p:nvPr/>
        </p:nvSpPr>
        <p:spPr bwMode="black">
          <a:xfrm>
            <a:off x="693738" y="2860675"/>
            <a:ext cx="293687" cy="227013"/>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6" name="Freeform 83"/>
          <p:cNvSpPr>
            <a:spLocks noChangeAspect="1" noEditPoints="1"/>
          </p:cNvSpPr>
          <p:nvPr/>
        </p:nvSpPr>
        <p:spPr bwMode="black">
          <a:xfrm rot="5400000">
            <a:off x="11653838" y="2159000"/>
            <a:ext cx="160338" cy="230187"/>
          </a:xfrm>
          <a:custGeom>
            <a:avLst/>
            <a:gdLst>
              <a:gd name="T0" fmla="*/ 0 w 68"/>
              <a:gd name="T1" fmla="*/ 0 h 97"/>
              <a:gd name="T2" fmla="*/ 20 w 68"/>
              <a:gd name="T3" fmla="*/ 0 h 97"/>
              <a:gd name="T4" fmla="*/ 20 w 68"/>
              <a:gd name="T5" fmla="*/ 97 h 97"/>
              <a:gd name="T6" fmla="*/ 0 w 68"/>
              <a:gd name="T7" fmla="*/ 97 h 97"/>
              <a:gd name="T8" fmla="*/ 0 w 68"/>
              <a:gd name="T9" fmla="*/ 0 h 97"/>
              <a:gd name="T10" fmla="*/ 48 w 68"/>
              <a:gd name="T11" fmla="*/ 97 h 97"/>
              <a:gd name="T12" fmla="*/ 68 w 68"/>
              <a:gd name="T13" fmla="*/ 97 h 97"/>
              <a:gd name="T14" fmla="*/ 68 w 68"/>
              <a:gd name="T15" fmla="*/ 0 h 97"/>
              <a:gd name="T16" fmla="*/ 48 w 68"/>
              <a:gd name="T17" fmla="*/ 0 h 97"/>
              <a:gd name="T18" fmla="*/ 48 w 68"/>
              <a:gd name="T1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97">
                <a:moveTo>
                  <a:pt x="0" y="0"/>
                </a:moveTo>
                <a:lnTo>
                  <a:pt x="20" y="0"/>
                </a:lnTo>
                <a:lnTo>
                  <a:pt x="20" y="97"/>
                </a:lnTo>
                <a:lnTo>
                  <a:pt x="0" y="97"/>
                </a:lnTo>
                <a:lnTo>
                  <a:pt x="0" y="0"/>
                </a:lnTo>
                <a:close/>
                <a:moveTo>
                  <a:pt x="48" y="97"/>
                </a:moveTo>
                <a:lnTo>
                  <a:pt x="68" y="97"/>
                </a:lnTo>
                <a:lnTo>
                  <a:pt x="68" y="0"/>
                </a:lnTo>
                <a:lnTo>
                  <a:pt x="48" y="0"/>
                </a:lnTo>
                <a:lnTo>
                  <a:pt x="48" y="97"/>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9" name="Freeform 86"/>
          <p:cNvSpPr>
            <a:spLocks noChangeAspect="1"/>
          </p:cNvSpPr>
          <p:nvPr/>
        </p:nvSpPr>
        <p:spPr bwMode="black">
          <a:xfrm>
            <a:off x="11580813" y="2822575"/>
            <a:ext cx="306387" cy="288925"/>
          </a:xfrm>
          <a:custGeom>
            <a:avLst/>
            <a:gdLst>
              <a:gd name="T0" fmla="*/ 89 w 129"/>
              <a:gd name="T1" fmla="*/ 76 h 122"/>
              <a:gd name="T2" fmla="*/ 129 w 129"/>
              <a:gd name="T3" fmla="*/ 48 h 122"/>
              <a:gd name="T4" fmla="*/ 81 w 129"/>
              <a:gd name="T5" fmla="*/ 48 h 122"/>
              <a:gd name="T6" fmla="*/ 64 w 129"/>
              <a:gd name="T7" fmla="*/ 0 h 122"/>
              <a:gd name="T8" fmla="*/ 49 w 129"/>
              <a:gd name="T9" fmla="*/ 48 h 122"/>
              <a:gd name="T10" fmla="*/ 0 w 129"/>
              <a:gd name="T11" fmla="*/ 48 h 122"/>
              <a:gd name="T12" fmla="*/ 39 w 129"/>
              <a:gd name="T13" fmla="*/ 76 h 122"/>
              <a:gd name="T14" fmla="*/ 25 w 129"/>
              <a:gd name="T15" fmla="*/ 122 h 122"/>
              <a:gd name="T16" fmla="*/ 64 w 129"/>
              <a:gd name="T17" fmla="*/ 94 h 122"/>
              <a:gd name="T18" fmla="*/ 104 w 129"/>
              <a:gd name="T19" fmla="*/ 122 h 122"/>
              <a:gd name="T20" fmla="*/ 89 w 129"/>
              <a:gd name="T21"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2">
                <a:moveTo>
                  <a:pt x="89" y="76"/>
                </a:moveTo>
                <a:lnTo>
                  <a:pt x="129" y="48"/>
                </a:lnTo>
                <a:lnTo>
                  <a:pt x="81" y="48"/>
                </a:lnTo>
                <a:lnTo>
                  <a:pt x="64" y="0"/>
                </a:lnTo>
                <a:lnTo>
                  <a:pt x="49" y="48"/>
                </a:lnTo>
                <a:lnTo>
                  <a:pt x="0" y="48"/>
                </a:lnTo>
                <a:lnTo>
                  <a:pt x="39" y="76"/>
                </a:lnTo>
                <a:lnTo>
                  <a:pt x="25" y="122"/>
                </a:lnTo>
                <a:lnTo>
                  <a:pt x="64" y="94"/>
                </a:lnTo>
                <a:lnTo>
                  <a:pt x="104" y="122"/>
                </a:lnTo>
                <a:lnTo>
                  <a:pt x="89" y="76"/>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12" name="Freeform 91"/>
          <p:cNvSpPr>
            <a:spLocks noChangeAspect="1"/>
          </p:cNvSpPr>
          <p:nvPr/>
        </p:nvSpPr>
        <p:spPr bwMode="black">
          <a:xfrm>
            <a:off x="1597025" y="5554663"/>
            <a:ext cx="341313" cy="220662"/>
          </a:xfrm>
          <a:custGeom>
            <a:avLst/>
            <a:gdLst>
              <a:gd name="T0" fmla="*/ 69 w 87"/>
              <a:gd name="T1" fmla="*/ 7 h 56"/>
              <a:gd name="T2" fmla="*/ 43 w 87"/>
              <a:gd name="T3" fmla="*/ 13 h 56"/>
              <a:gd name="T4" fmla="*/ 17 w 87"/>
              <a:gd name="T5" fmla="*/ 7 h 56"/>
              <a:gd name="T6" fmla="*/ 43 w 87"/>
              <a:gd name="T7" fmla="*/ 55 h 56"/>
              <a:gd name="T8" fmla="*/ 43 w 87"/>
              <a:gd name="T9" fmla="*/ 56 h 56"/>
              <a:gd name="T10" fmla="*/ 43 w 87"/>
              <a:gd name="T11" fmla="*/ 55 h 56"/>
              <a:gd name="T12" fmla="*/ 43 w 87"/>
              <a:gd name="T13" fmla="*/ 56 h 56"/>
              <a:gd name="T14" fmla="*/ 43 w 87"/>
              <a:gd name="T15" fmla="*/ 55 h 56"/>
              <a:gd name="T16" fmla="*/ 69 w 87"/>
              <a:gd name="T1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56">
                <a:moveTo>
                  <a:pt x="69" y="7"/>
                </a:moveTo>
                <a:cubicBezTo>
                  <a:pt x="63" y="0"/>
                  <a:pt x="51" y="3"/>
                  <a:pt x="43" y="13"/>
                </a:cubicBezTo>
                <a:cubicBezTo>
                  <a:pt x="34" y="2"/>
                  <a:pt x="23" y="0"/>
                  <a:pt x="17" y="7"/>
                </a:cubicBezTo>
                <a:cubicBezTo>
                  <a:pt x="0" y="25"/>
                  <a:pt x="36" y="52"/>
                  <a:pt x="43" y="55"/>
                </a:cubicBezTo>
                <a:cubicBezTo>
                  <a:pt x="43" y="56"/>
                  <a:pt x="43" y="56"/>
                  <a:pt x="43" y="56"/>
                </a:cubicBezTo>
                <a:cubicBezTo>
                  <a:pt x="43" y="55"/>
                  <a:pt x="43" y="55"/>
                  <a:pt x="43" y="55"/>
                </a:cubicBezTo>
                <a:cubicBezTo>
                  <a:pt x="43" y="55"/>
                  <a:pt x="43" y="55"/>
                  <a:pt x="43" y="56"/>
                </a:cubicBezTo>
                <a:cubicBezTo>
                  <a:pt x="43" y="55"/>
                  <a:pt x="43" y="55"/>
                  <a:pt x="43" y="55"/>
                </a:cubicBezTo>
                <a:cubicBezTo>
                  <a:pt x="50" y="52"/>
                  <a:pt x="87" y="25"/>
                  <a:pt x="69" y="7"/>
                </a:cubicBezTo>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13" name="Freeform 92"/>
          <p:cNvSpPr>
            <a:spLocks noChangeAspect="1" noEditPoints="1"/>
          </p:cNvSpPr>
          <p:nvPr/>
        </p:nvSpPr>
        <p:spPr bwMode="black">
          <a:xfrm>
            <a:off x="8945563" y="3524250"/>
            <a:ext cx="188912" cy="25876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14" name="Freeform 93"/>
          <p:cNvSpPr>
            <a:spLocks noChangeAspect="1"/>
          </p:cNvSpPr>
          <p:nvPr/>
        </p:nvSpPr>
        <p:spPr bwMode="black">
          <a:xfrm>
            <a:off x="10669588" y="2133600"/>
            <a:ext cx="287337" cy="282575"/>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16" name="Freeform 95"/>
          <p:cNvSpPr>
            <a:spLocks noChangeAspect="1"/>
          </p:cNvSpPr>
          <p:nvPr/>
        </p:nvSpPr>
        <p:spPr bwMode="black">
          <a:xfrm>
            <a:off x="4356100" y="2841625"/>
            <a:ext cx="261938" cy="263525"/>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17" name="Rectangle 96"/>
          <p:cNvSpPr>
            <a:spLocks noChangeAspect="1" noChangeArrowheads="1"/>
          </p:cNvSpPr>
          <p:nvPr/>
        </p:nvSpPr>
        <p:spPr bwMode="black">
          <a:xfrm>
            <a:off x="9813925" y="2249488"/>
            <a:ext cx="254000" cy="49212"/>
          </a:xfrm>
          <a:prstGeom prst="rect">
            <a:avLst/>
          </a:pr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18" name="Freeform 97"/>
          <p:cNvSpPr>
            <a:spLocks noChangeAspect="1" noEditPoints="1"/>
          </p:cNvSpPr>
          <p:nvPr/>
        </p:nvSpPr>
        <p:spPr bwMode="black">
          <a:xfrm>
            <a:off x="9825038" y="3538538"/>
            <a:ext cx="228600" cy="230187"/>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20" name="Freeform 99"/>
          <p:cNvSpPr>
            <a:spLocks noChangeAspect="1"/>
          </p:cNvSpPr>
          <p:nvPr/>
        </p:nvSpPr>
        <p:spPr bwMode="black">
          <a:xfrm>
            <a:off x="2538413" y="2160588"/>
            <a:ext cx="311150" cy="227012"/>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22" name="Freeform 101"/>
          <p:cNvSpPr>
            <a:spLocks noChangeAspect="1"/>
          </p:cNvSpPr>
          <p:nvPr/>
        </p:nvSpPr>
        <p:spPr bwMode="black">
          <a:xfrm flipH="1">
            <a:off x="6310313" y="5600700"/>
            <a:ext cx="155575" cy="234950"/>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23" name="Freeform 102"/>
          <p:cNvSpPr>
            <a:spLocks noChangeAspect="1"/>
          </p:cNvSpPr>
          <p:nvPr/>
        </p:nvSpPr>
        <p:spPr bwMode="black">
          <a:xfrm>
            <a:off x="1652588" y="2119313"/>
            <a:ext cx="227012" cy="311150"/>
          </a:xfrm>
          <a:custGeom>
            <a:avLst/>
            <a:gdLst>
              <a:gd name="T0" fmla="*/ 37 w 96"/>
              <a:gd name="T1" fmla="*/ 45 h 131"/>
              <a:gd name="T2" fmla="*/ 0 w 96"/>
              <a:gd name="T3" fmla="*/ 83 h 131"/>
              <a:gd name="T4" fmla="*/ 0 w 96"/>
              <a:gd name="T5" fmla="*/ 52 h 131"/>
              <a:gd name="T6" fmla="*/ 48 w 96"/>
              <a:gd name="T7" fmla="*/ 0 h 131"/>
              <a:gd name="T8" fmla="*/ 96 w 96"/>
              <a:gd name="T9" fmla="*/ 52 h 131"/>
              <a:gd name="T10" fmla="*/ 96 w 96"/>
              <a:gd name="T11" fmla="*/ 83 h 131"/>
              <a:gd name="T12" fmla="*/ 60 w 96"/>
              <a:gd name="T13" fmla="*/ 45 h 131"/>
              <a:gd name="T14" fmla="*/ 60 w 96"/>
              <a:gd name="T15" fmla="*/ 131 h 131"/>
              <a:gd name="T16" fmla="*/ 37 w 96"/>
              <a:gd name="T17" fmla="*/ 131 h 131"/>
              <a:gd name="T18" fmla="*/ 37 w 96"/>
              <a:gd name="T19"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1">
                <a:moveTo>
                  <a:pt x="37" y="45"/>
                </a:moveTo>
                <a:lnTo>
                  <a:pt x="0" y="83"/>
                </a:lnTo>
                <a:lnTo>
                  <a:pt x="0" y="52"/>
                </a:lnTo>
                <a:lnTo>
                  <a:pt x="48" y="0"/>
                </a:lnTo>
                <a:lnTo>
                  <a:pt x="96" y="52"/>
                </a:lnTo>
                <a:lnTo>
                  <a:pt x="96" y="83"/>
                </a:lnTo>
                <a:lnTo>
                  <a:pt x="60" y="45"/>
                </a:lnTo>
                <a:lnTo>
                  <a:pt x="60" y="131"/>
                </a:lnTo>
                <a:lnTo>
                  <a:pt x="37" y="131"/>
                </a:lnTo>
                <a:lnTo>
                  <a:pt x="37" y="4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25" name="Freeform 104"/>
          <p:cNvSpPr>
            <a:spLocks noChangeAspect="1" noEditPoints="1"/>
          </p:cNvSpPr>
          <p:nvPr/>
        </p:nvSpPr>
        <p:spPr bwMode="black">
          <a:xfrm>
            <a:off x="8847138" y="4867275"/>
            <a:ext cx="327025" cy="327025"/>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26" name="Freeform 105"/>
          <p:cNvSpPr>
            <a:spLocks noChangeAspect="1"/>
          </p:cNvSpPr>
          <p:nvPr/>
        </p:nvSpPr>
        <p:spPr bwMode="black">
          <a:xfrm>
            <a:off x="7143750" y="3484563"/>
            <a:ext cx="165100" cy="338137"/>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28" name="Freeform 109"/>
          <p:cNvSpPr>
            <a:spLocks noChangeAspect="1" noEditPoints="1"/>
          </p:cNvSpPr>
          <p:nvPr/>
        </p:nvSpPr>
        <p:spPr bwMode="black">
          <a:xfrm>
            <a:off x="2535238" y="2846388"/>
            <a:ext cx="315912" cy="255587"/>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29" name="Freeform 110"/>
          <p:cNvSpPr>
            <a:spLocks noChangeAspect="1" noEditPoints="1"/>
          </p:cNvSpPr>
          <p:nvPr/>
        </p:nvSpPr>
        <p:spPr bwMode="black">
          <a:xfrm>
            <a:off x="8870950" y="2836863"/>
            <a:ext cx="273050" cy="274637"/>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30" name="Freeform 111"/>
          <p:cNvSpPr>
            <a:spLocks noChangeAspect="1" noEditPoints="1"/>
          </p:cNvSpPr>
          <p:nvPr/>
        </p:nvSpPr>
        <p:spPr bwMode="black">
          <a:xfrm>
            <a:off x="8012113" y="2832100"/>
            <a:ext cx="203200" cy="282575"/>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31" name="Freeform 113"/>
          <p:cNvSpPr>
            <a:spLocks noChangeAspect="1" noEditPoints="1"/>
          </p:cNvSpPr>
          <p:nvPr/>
        </p:nvSpPr>
        <p:spPr bwMode="black">
          <a:xfrm>
            <a:off x="7088188" y="2844800"/>
            <a:ext cx="258762" cy="258763"/>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32" name="Freeform 115"/>
          <p:cNvSpPr>
            <a:spLocks noChangeAspect="1" noEditPoints="1"/>
          </p:cNvSpPr>
          <p:nvPr/>
        </p:nvSpPr>
        <p:spPr bwMode="black">
          <a:xfrm>
            <a:off x="10679113" y="2843213"/>
            <a:ext cx="266700" cy="261937"/>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33" name="Freeform 118"/>
          <p:cNvSpPr>
            <a:spLocks noChangeAspect="1" noEditPoints="1"/>
          </p:cNvSpPr>
          <p:nvPr/>
        </p:nvSpPr>
        <p:spPr bwMode="black">
          <a:xfrm>
            <a:off x="11576050" y="4246563"/>
            <a:ext cx="315913" cy="219075"/>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34" name="Freeform 119"/>
          <p:cNvSpPr>
            <a:spLocks noChangeAspect="1"/>
          </p:cNvSpPr>
          <p:nvPr/>
        </p:nvSpPr>
        <p:spPr bwMode="black">
          <a:xfrm>
            <a:off x="4360863" y="4171950"/>
            <a:ext cx="252412" cy="298450"/>
          </a:xfrm>
          <a:custGeom>
            <a:avLst/>
            <a:gdLst>
              <a:gd name="T0" fmla="*/ 35 w 64"/>
              <a:gd name="T1" fmla="*/ 44 h 76"/>
              <a:gd name="T2" fmla="*/ 40 w 64"/>
              <a:gd name="T3" fmla="*/ 0 h 76"/>
              <a:gd name="T4" fmla="*/ 22 w 64"/>
              <a:gd name="T5" fmla="*/ 6 h 76"/>
              <a:gd name="T6" fmla="*/ 10 w 64"/>
              <a:gd name="T7" fmla="*/ 54 h 76"/>
              <a:gd name="T8" fmla="*/ 59 w 64"/>
              <a:gd name="T9" fmla="*/ 65 h 76"/>
              <a:gd name="T10" fmla="*/ 64 w 64"/>
              <a:gd name="T11" fmla="*/ 61 h 76"/>
              <a:gd name="T12" fmla="*/ 35 w 64"/>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64" h="76">
                <a:moveTo>
                  <a:pt x="35" y="44"/>
                </a:moveTo>
                <a:cubicBezTo>
                  <a:pt x="26" y="30"/>
                  <a:pt x="29" y="12"/>
                  <a:pt x="40" y="0"/>
                </a:cubicBezTo>
                <a:cubicBezTo>
                  <a:pt x="34" y="0"/>
                  <a:pt x="27" y="2"/>
                  <a:pt x="22" y="6"/>
                </a:cubicBezTo>
                <a:cubicBezTo>
                  <a:pt x="5" y="16"/>
                  <a:pt x="0" y="37"/>
                  <a:pt x="10" y="54"/>
                </a:cubicBezTo>
                <a:cubicBezTo>
                  <a:pt x="21" y="71"/>
                  <a:pt x="42" y="76"/>
                  <a:pt x="59" y="65"/>
                </a:cubicBezTo>
                <a:cubicBezTo>
                  <a:pt x="61" y="64"/>
                  <a:pt x="63" y="63"/>
                  <a:pt x="64" y="61"/>
                </a:cubicBezTo>
                <a:cubicBezTo>
                  <a:pt x="53" y="61"/>
                  <a:pt x="42" y="55"/>
                  <a:pt x="35" y="44"/>
                </a:cubicBezTo>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35" name="Freeform 120"/>
          <p:cNvSpPr>
            <a:spLocks noChangeAspect="1" noEditPoints="1"/>
          </p:cNvSpPr>
          <p:nvPr/>
        </p:nvSpPr>
        <p:spPr bwMode="black">
          <a:xfrm>
            <a:off x="5233988" y="4146550"/>
            <a:ext cx="354012" cy="349250"/>
          </a:xfrm>
          <a:custGeom>
            <a:avLst/>
            <a:gdLst>
              <a:gd name="T0" fmla="*/ 40 w 90"/>
              <a:gd name="T1" fmla="*/ 16 h 89"/>
              <a:gd name="T2" fmla="*/ 40 w 90"/>
              <a:gd name="T3" fmla="*/ 5 h 89"/>
              <a:gd name="T4" fmla="*/ 45 w 90"/>
              <a:gd name="T5" fmla="*/ 0 h 89"/>
              <a:gd name="T6" fmla="*/ 50 w 90"/>
              <a:gd name="T7" fmla="*/ 5 h 89"/>
              <a:gd name="T8" fmla="*/ 50 w 90"/>
              <a:gd name="T9" fmla="*/ 16 h 89"/>
              <a:gd name="T10" fmla="*/ 45 w 90"/>
              <a:gd name="T11" fmla="*/ 16 h 89"/>
              <a:gd name="T12" fmla="*/ 40 w 90"/>
              <a:gd name="T13" fmla="*/ 16 h 89"/>
              <a:gd name="T14" fmla="*/ 16 w 90"/>
              <a:gd name="T15" fmla="*/ 45 h 89"/>
              <a:gd name="T16" fmla="*/ 16 w 90"/>
              <a:gd name="T17" fmla="*/ 40 h 89"/>
              <a:gd name="T18" fmla="*/ 5 w 90"/>
              <a:gd name="T19" fmla="*/ 40 h 89"/>
              <a:gd name="T20" fmla="*/ 0 w 90"/>
              <a:gd name="T21" fmla="*/ 45 h 89"/>
              <a:gd name="T22" fmla="*/ 5 w 90"/>
              <a:gd name="T23" fmla="*/ 49 h 89"/>
              <a:gd name="T24" fmla="*/ 16 w 90"/>
              <a:gd name="T25" fmla="*/ 49 h 89"/>
              <a:gd name="T26" fmla="*/ 16 w 90"/>
              <a:gd name="T27" fmla="*/ 45 h 89"/>
              <a:gd name="T28" fmla="*/ 21 w 90"/>
              <a:gd name="T29" fmla="*/ 28 h 89"/>
              <a:gd name="T30" fmla="*/ 28 w 90"/>
              <a:gd name="T31" fmla="*/ 21 h 89"/>
              <a:gd name="T32" fmla="*/ 20 w 90"/>
              <a:gd name="T33" fmla="*/ 13 h 89"/>
              <a:gd name="T34" fmla="*/ 13 w 90"/>
              <a:gd name="T35" fmla="*/ 13 h 89"/>
              <a:gd name="T36" fmla="*/ 13 w 90"/>
              <a:gd name="T37" fmla="*/ 20 h 89"/>
              <a:gd name="T38" fmla="*/ 21 w 90"/>
              <a:gd name="T39" fmla="*/ 28 h 89"/>
              <a:gd name="T40" fmla="*/ 68 w 90"/>
              <a:gd name="T41" fmla="*/ 28 h 89"/>
              <a:gd name="T42" fmla="*/ 76 w 90"/>
              <a:gd name="T43" fmla="*/ 20 h 89"/>
              <a:gd name="T44" fmla="*/ 76 w 90"/>
              <a:gd name="T45" fmla="*/ 13 h 89"/>
              <a:gd name="T46" fmla="*/ 70 w 90"/>
              <a:gd name="T47" fmla="*/ 13 h 89"/>
              <a:gd name="T48" fmla="*/ 61 w 90"/>
              <a:gd name="T49" fmla="*/ 21 h 89"/>
              <a:gd name="T50" fmla="*/ 68 w 90"/>
              <a:gd name="T51" fmla="*/ 28 h 89"/>
              <a:gd name="T52" fmla="*/ 85 w 90"/>
              <a:gd name="T53" fmla="*/ 40 h 89"/>
              <a:gd name="T54" fmla="*/ 73 w 90"/>
              <a:gd name="T55" fmla="*/ 40 h 89"/>
              <a:gd name="T56" fmla="*/ 74 w 90"/>
              <a:gd name="T57" fmla="*/ 45 h 89"/>
              <a:gd name="T58" fmla="*/ 73 w 90"/>
              <a:gd name="T59" fmla="*/ 49 h 89"/>
              <a:gd name="T60" fmla="*/ 85 w 90"/>
              <a:gd name="T61" fmla="*/ 49 h 89"/>
              <a:gd name="T62" fmla="*/ 90 w 90"/>
              <a:gd name="T63" fmla="*/ 45 h 89"/>
              <a:gd name="T64" fmla="*/ 85 w 90"/>
              <a:gd name="T65" fmla="*/ 40 h 89"/>
              <a:gd name="T66" fmla="*/ 68 w 90"/>
              <a:gd name="T67" fmla="*/ 61 h 89"/>
              <a:gd name="T68" fmla="*/ 61 w 90"/>
              <a:gd name="T69" fmla="*/ 68 h 89"/>
              <a:gd name="T70" fmla="*/ 70 w 90"/>
              <a:gd name="T71" fmla="*/ 76 h 89"/>
              <a:gd name="T72" fmla="*/ 73 w 90"/>
              <a:gd name="T73" fmla="*/ 78 h 89"/>
              <a:gd name="T74" fmla="*/ 76 w 90"/>
              <a:gd name="T75" fmla="*/ 76 h 89"/>
              <a:gd name="T76" fmla="*/ 76 w 90"/>
              <a:gd name="T77" fmla="*/ 69 h 89"/>
              <a:gd name="T78" fmla="*/ 68 w 90"/>
              <a:gd name="T79" fmla="*/ 61 h 89"/>
              <a:gd name="T80" fmla="*/ 45 w 90"/>
              <a:gd name="T81" fmla="*/ 73 h 89"/>
              <a:gd name="T82" fmla="*/ 40 w 90"/>
              <a:gd name="T83" fmla="*/ 73 h 89"/>
              <a:gd name="T84" fmla="*/ 40 w 90"/>
              <a:gd name="T85" fmla="*/ 85 h 89"/>
              <a:gd name="T86" fmla="*/ 45 w 90"/>
              <a:gd name="T87" fmla="*/ 89 h 89"/>
              <a:gd name="T88" fmla="*/ 50 w 90"/>
              <a:gd name="T89" fmla="*/ 85 h 89"/>
              <a:gd name="T90" fmla="*/ 50 w 90"/>
              <a:gd name="T91" fmla="*/ 73 h 89"/>
              <a:gd name="T92" fmla="*/ 45 w 90"/>
              <a:gd name="T93" fmla="*/ 73 h 89"/>
              <a:gd name="T94" fmla="*/ 21 w 90"/>
              <a:gd name="T95" fmla="*/ 61 h 89"/>
              <a:gd name="T96" fmla="*/ 13 w 90"/>
              <a:gd name="T97" fmla="*/ 69 h 89"/>
              <a:gd name="T98" fmla="*/ 13 w 90"/>
              <a:gd name="T99" fmla="*/ 76 h 89"/>
              <a:gd name="T100" fmla="*/ 16 w 90"/>
              <a:gd name="T101" fmla="*/ 78 h 89"/>
              <a:gd name="T102" fmla="*/ 20 w 90"/>
              <a:gd name="T103" fmla="*/ 76 h 89"/>
              <a:gd name="T104" fmla="*/ 28 w 90"/>
              <a:gd name="T105" fmla="*/ 68 h 89"/>
              <a:gd name="T106" fmla="*/ 21 w 90"/>
              <a:gd name="T107" fmla="*/ 61 h 89"/>
              <a:gd name="T108" fmla="*/ 45 w 90"/>
              <a:gd name="T109" fmla="*/ 23 h 89"/>
              <a:gd name="T110" fmla="*/ 23 w 90"/>
              <a:gd name="T111" fmla="*/ 45 h 89"/>
              <a:gd name="T112" fmla="*/ 45 w 90"/>
              <a:gd name="T113" fmla="*/ 66 h 89"/>
              <a:gd name="T114" fmla="*/ 66 w 90"/>
              <a:gd name="T115" fmla="*/ 45 h 89"/>
              <a:gd name="T116" fmla="*/ 45 w 90"/>
              <a:gd name="T117" fmla="*/ 2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89">
                <a:moveTo>
                  <a:pt x="40" y="16"/>
                </a:moveTo>
                <a:cubicBezTo>
                  <a:pt x="40" y="5"/>
                  <a:pt x="40" y="5"/>
                  <a:pt x="40" y="5"/>
                </a:cubicBezTo>
                <a:cubicBezTo>
                  <a:pt x="40" y="2"/>
                  <a:pt x="42" y="0"/>
                  <a:pt x="45" y="0"/>
                </a:cubicBezTo>
                <a:cubicBezTo>
                  <a:pt x="47" y="0"/>
                  <a:pt x="50" y="2"/>
                  <a:pt x="50" y="5"/>
                </a:cubicBezTo>
                <a:cubicBezTo>
                  <a:pt x="50" y="16"/>
                  <a:pt x="50" y="16"/>
                  <a:pt x="50" y="16"/>
                </a:cubicBezTo>
                <a:cubicBezTo>
                  <a:pt x="48" y="16"/>
                  <a:pt x="46" y="16"/>
                  <a:pt x="45" y="16"/>
                </a:cubicBezTo>
                <a:cubicBezTo>
                  <a:pt x="43" y="16"/>
                  <a:pt x="42" y="16"/>
                  <a:pt x="40" y="16"/>
                </a:cubicBezTo>
                <a:close/>
                <a:moveTo>
                  <a:pt x="16" y="45"/>
                </a:moveTo>
                <a:cubicBezTo>
                  <a:pt x="16" y="43"/>
                  <a:pt x="16" y="41"/>
                  <a:pt x="16" y="40"/>
                </a:cubicBezTo>
                <a:cubicBezTo>
                  <a:pt x="5" y="40"/>
                  <a:pt x="5" y="40"/>
                  <a:pt x="5" y="40"/>
                </a:cubicBezTo>
                <a:cubicBezTo>
                  <a:pt x="2" y="40"/>
                  <a:pt x="0" y="42"/>
                  <a:pt x="0" y="45"/>
                </a:cubicBezTo>
                <a:cubicBezTo>
                  <a:pt x="0" y="47"/>
                  <a:pt x="2" y="49"/>
                  <a:pt x="5" y="49"/>
                </a:cubicBezTo>
                <a:cubicBezTo>
                  <a:pt x="16" y="49"/>
                  <a:pt x="16" y="49"/>
                  <a:pt x="16" y="49"/>
                </a:cubicBezTo>
                <a:cubicBezTo>
                  <a:pt x="16" y="48"/>
                  <a:pt x="16" y="46"/>
                  <a:pt x="16" y="45"/>
                </a:cubicBezTo>
                <a:close/>
                <a:moveTo>
                  <a:pt x="21" y="28"/>
                </a:moveTo>
                <a:cubicBezTo>
                  <a:pt x="23" y="25"/>
                  <a:pt x="25" y="23"/>
                  <a:pt x="28" y="21"/>
                </a:cubicBezTo>
                <a:cubicBezTo>
                  <a:pt x="20" y="13"/>
                  <a:pt x="20" y="13"/>
                  <a:pt x="20" y="13"/>
                </a:cubicBezTo>
                <a:cubicBezTo>
                  <a:pt x="18" y="11"/>
                  <a:pt x="15" y="11"/>
                  <a:pt x="13" y="13"/>
                </a:cubicBezTo>
                <a:cubicBezTo>
                  <a:pt x="11" y="15"/>
                  <a:pt x="11" y="18"/>
                  <a:pt x="13" y="20"/>
                </a:cubicBezTo>
                <a:lnTo>
                  <a:pt x="21" y="28"/>
                </a:lnTo>
                <a:close/>
                <a:moveTo>
                  <a:pt x="68" y="28"/>
                </a:moveTo>
                <a:cubicBezTo>
                  <a:pt x="76" y="20"/>
                  <a:pt x="76" y="20"/>
                  <a:pt x="76" y="20"/>
                </a:cubicBezTo>
                <a:cubicBezTo>
                  <a:pt x="78" y="18"/>
                  <a:pt x="78" y="15"/>
                  <a:pt x="76" y="13"/>
                </a:cubicBezTo>
                <a:cubicBezTo>
                  <a:pt x="75" y="11"/>
                  <a:pt x="72" y="11"/>
                  <a:pt x="70" y="13"/>
                </a:cubicBezTo>
                <a:cubicBezTo>
                  <a:pt x="61" y="21"/>
                  <a:pt x="61" y="21"/>
                  <a:pt x="61" y="21"/>
                </a:cubicBezTo>
                <a:cubicBezTo>
                  <a:pt x="64" y="23"/>
                  <a:pt x="66" y="25"/>
                  <a:pt x="68" y="28"/>
                </a:cubicBezTo>
                <a:close/>
                <a:moveTo>
                  <a:pt x="85" y="40"/>
                </a:moveTo>
                <a:cubicBezTo>
                  <a:pt x="73" y="40"/>
                  <a:pt x="73" y="40"/>
                  <a:pt x="73" y="40"/>
                </a:cubicBezTo>
                <a:cubicBezTo>
                  <a:pt x="73" y="41"/>
                  <a:pt x="74" y="43"/>
                  <a:pt x="74" y="45"/>
                </a:cubicBezTo>
                <a:cubicBezTo>
                  <a:pt x="74" y="46"/>
                  <a:pt x="73" y="48"/>
                  <a:pt x="73" y="49"/>
                </a:cubicBezTo>
                <a:cubicBezTo>
                  <a:pt x="85" y="49"/>
                  <a:pt x="85" y="49"/>
                  <a:pt x="85" y="49"/>
                </a:cubicBezTo>
                <a:cubicBezTo>
                  <a:pt x="87" y="49"/>
                  <a:pt x="90" y="47"/>
                  <a:pt x="90" y="45"/>
                </a:cubicBezTo>
                <a:cubicBezTo>
                  <a:pt x="90" y="42"/>
                  <a:pt x="87" y="40"/>
                  <a:pt x="85" y="40"/>
                </a:cubicBezTo>
                <a:close/>
                <a:moveTo>
                  <a:pt x="68" y="61"/>
                </a:moveTo>
                <a:cubicBezTo>
                  <a:pt x="66" y="64"/>
                  <a:pt x="64" y="66"/>
                  <a:pt x="61" y="68"/>
                </a:cubicBezTo>
                <a:cubicBezTo>
                  <a:pt x="70" y="76"/>
                  <a:pt x="70" y="76"/>
                  <a:pt x="70" y="76"/>
                </a:cubicBezTo>
                <a:cubicBezTo>
                  <a:pt x="71" y="77"/>
                  <a:pt x="72" y="78"/>
                  <a:pt x="73" y="78"/>
                </a:cubicBezTo>
                <a:cubicBezTo>
                  <a:pt x="74" y="78"/>
                  <a:pt x="75" y="77"/>
                  <a:pt x="76" y="76"/>
                </a:cubicBezTo>
                <a:cubicBezTo>
                  <a:pt x="78" y="74"/>
                  <a:pt x="78" y="71"/>
                  <a:pt x="76" y="69"/>
                </a:cubicBezTo>
                <a:lnTo>
                  <a:pt x="68" y="61"/>
                </a:lnTo>
                <a:close/>
                <a:moveTo>
                  <a:pt x="45" y="73"/>
                </a:moveTo>
                <a:cubicBezTo>
                  <a:pt x="43" y="73"/>
                  <a:pt x="42" y="73"/>
                  <a:pt x="40" y="73"/>
                </a:cubicBezTo>
                <a:cubicBezTo>
                  <a:pt x="40" y="85"/>
                  <a:pt x="40" y="85"/>
                  <a:pt x="40" y="85"/>
                </a:cubicBezTo>
                <a:cubicBezTo>
                  <a:pt x="40" y="87"/>
                  <a:pt x="42" y="89"/>
                  <a:pt x="45" y="89"/>
                </a:cubicBezTo>
                <a:cubicBezTo>
                  <a:pt x="47" y="89"/>
                  <a:pt x="50" y="87"/>
                  <a:pt x="50" y="85"/>
                </a:cubicBezTo>
                <a:cubicBezTo>
                  <a:pt x="50" y="73"/>
                  <a:pt x="50" y="73"/>
                  <a:pt x="50" y="73"/>
                </a:cubicBezTo>
                <a:cubicBezTo>
                  <a:pt x="48" y="73"/>
                  <a:pt x="46" y="73"/>
                  <a:pt x="45" y="73"/>
                </a:cubicBezTo>
                <a:close/>
                <a:moveTo>
                  <a:pt x="21" y="61"/>
                </a:moveTo>
                <a:cubicBezTo>
                  <a:pt x="13" y="69"/>
                  <a:pt x="13" y="69"/>
                  <a:pt x="13" y="69"/>
                </a:cubicBezTo>
                <a:cubicBezTo>
                  <a:pt x="11" y="71"/>
                  <a:pt x="11" y="74"/>
                  <a:pt x="13" y="76"/>
                </a:cubicBezTo>
                <a:cubicBezTo>
                  <a:pt x="14" y="77"/>
                  <a:pt x="15" y="78"/>
                  <a:pt x="16" y="78"/>
                </a:cubicBezTo>
                <a:cubicBezTo>
                  <a:pt x="18" y="78"/>
                  <a:pt x="19" y="77"/>
                  <a:pt x="20" y="76"/>
                </a:cubicBezTo>
                <a:cubicBezTo>
                  <a:pt x="28" y="68"/>
                  <a:pt x="28" y="68"/>
                  <a:pt x="28" y="68"/>
                </a:cubicBezTo>
                <a:cubicBezTo>
                  <a:pt x="25" y="66"/>
                  <a:pt x="23" y="64"/>
                  <a:pt x="21" y="61"/>
                </a:cubicBezTo>
                <a:close/>
                <a:moveTo>
                  <a:pt x="45" y="23"/>
                </a:moveTo>
                <a:cubicBezTo>
                  <a:pt x="33" y="23"/>
                  <a:pt x="23" y="33"/>
                  <a:pt x="23" y="45"/>
                </a:cubicBezTo>
                <a:cubicBezTo>
                  <a:pt x="23" y="57"/>
                  <a:pt x="33" y="66"/>
                  <a:pt x="45" y="66"/>
                </a:cubicBezTo>
                <a:cubicBezTo>
                  <a:pt x="57" y="66"/>
                  <a:pt x="66" y="57"/>
                  <a:pt x="66" y="45"/>
                </a:cubicBezTo>
                <a:cubicBezTo>
                  <a:pt x="66" y="33"/>
                  <a:pt x="57" y="23"/>
                  <a:pt x="45" y="23"/>
                </a:cubicBez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36" name="Freeform 121"/>
          <p:cNvSpPr>
            <a:spLocks noChangeAspect="1"/>
          </p:cNvSpPr>
          <p:nvPr/>
        </p:nvSpPr>
        <p:spPr bwMode="black">
          <a:xfrm>
            <a:off x="7088188" y="2111375"/>
            <a:ext cx="242887" cy="325438"/>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83">
                <a:moveTo>
                  <a:pt x="30" y="81"/>
                </a:moveTo>
                <a:cubicBezTo>
                  <a:pt x="18" y="78"/>
                  <a:pt x="9" y="68"/>
                  <a:pt x="9" y="56"/>
                </a:cubicBezTo>
                <a:cubicBezTo>
                  <a:pt x="9" y="42"/>
                  <a:pt x="20" y="32"/>
                  <a:pt x="35" y="31"/>
                </a:cubicBezTo>
                <a:cubicBezTo>
                  <a:pt x="35" y="47"/>
                  <a:pt x="35" y="47"/>
                  <a:pt x="35" y="47"/>
                </a:cubicBezTo>
                <a:cubicBezTo>
                  <a:pt x="62" y="23"/>
                  <a:pt x="62" y="23"/>
                  <a:pt x="62" y="23"/>
                </a:cubicBezTo>
                <a:cubicBezTo>
                  <a:pt x="35" y="0"/>
                  <a:pt x="35" y="0"/>
                  <a:pt x="35" y="0"/>
                </a:cubicBezTo>
                <a:cubicBezTo>
                  <a:pt x="35" y="15"/>
                  <a:pt x="35" y="15"/>
                  <a:pt x="35" y="15"/>
                </a:cubicBezTo>
                <a:cubicBezTo>
                  <a:pt x="35" y="15"/>
                  <a:pt x="35" y="15"/>
                  <a:pt x="34" y="15"/>
                </a:cubicBezTo>
                <a:cubicBezTo>
                  <a:pt x="16" y="15"/>
                  <a:pt x="0" y="31"/>
                  <a:pt x="0" y="50"/>
                </a:cubicBezTo>
                <a:cubicBezTo>
                  <a:pt x="0" y="67"/>
                  <a:pt x="13" y="81"/>
                  <a:pt x="30" y="83"/>
                </a:cubicBezTo>
                <a:lnTo>
                  <a:pt x="30" y="81"/>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39" name="Freeform 124"/>
          <p:cNvSpPr>
            <a:spLocks noChangeAspect="1" noEditPoints="1"/>
          </p:cNvSpPr>
          <p:nvPr/>
        </p:nvSpPr>
        <p:spPr bwMode="black">
          <a:xfrm>
            <a:off x="1731963" y="3517900"/>
            <a:ext cx="68262" cy="271463"/>
          </a:xfrm>
          <a:custGeom>
            <a:avLst/>
            <a:gdLst>
              <a:gd name="T0" fmla="*/ 16 w 17"/>
              <a:gd name="T1" fmla="*/ 0 h 69"/>
              <a:gd name="T2" fmla="*/ 14 w 17"/>
              <a:gd name="T3" fmla="*/ 47 h 69"/>
              <a:gd name="T4" fmla="*/ 2 w 17"/>
              <a:gd name="T5" fmla="*/ 47 h 69"/>
              <a:gd name="T6" fmla="*/ 0 w 17"/>
              <a:gd name="T7" fmla="*/ 0 h 69"/>
              <a:gd name="T8" fmla="*/ 16 w 17"/>
              <a:gd name="T9" fmla="*/ 0 h 69"/>
              <a:gd name="T10" fmla="*/ 17 w 17"/>
              <a:gd name="T11" fmla="*/ 61 h 69"/>
              <a:gd name="T12" fmla="*/ 15 w 17"/>
              <a:gd name="T13" fmla="*/ 67 h 69"/>
              <a:gd name="T14" fmla="*/ 8 w 17"/>
              <a:gd name="T15" fmla="*/ 69 h 69"/>
              <a:gd name="T16" fmla="*/ 2 w 17"/>
              <a:gd name="T17" fmla="*/ 67 h 69"/>
              <a:gd name="T18" fmla="*/ 0 w 17"/>
              <a:gd name="T19" fmla="*/ 61 h 69"/>
              <a:gd name="T20" fmla="*/ 2 w 17"/>
              <a:gd name="T21" fmla="*/ 56 h 69"/>
              <a:gd name="T22" fmla="*/ 8 w 17"/>
              <a:gd name="T23" fmla="*/ 54 h 69"/>
              <a:gd name="T24" fmla="*/ 14 w 17"/>
              <a:gd name="T25" fmla="*/ 56 h 69"/>
              <a:gd name="T26" fmla="*/ 17 w 17"/>
              <a:gd name="T2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69">
                <a:moveTo>
                  <a:pt x="16" y="0"/>
                </a:moveTo>
                <a:cubicBezTo>
                  <a:pt x="14" y="47"/>
                  <a:pt x="14" y="47"/>
                  <a:pt x="14" y="47"/>
                </a:cubicBezTo>
                <a:cubicBezTo>
                  <a:pt x="2" y="47"/>
                  <a:pt x="2" y="47"/>
                  <a:pt x="2" y="47"/>
                </a:cubicBezTo>
                <a:cubicBezTo>
                  <a:pt x="0" y="0"/>
                  <a:pt x="0" y="0"/>
                  <a:pt x="0" y="0"/>
                </a:cubicBezTo>
                <a:lnTo>
                  <a:pt x="16" y="0"/>
                </a:lnTo>
                <a:close/>
                <a:moveTo>
                  <a:pt x="17" y="61"/>
                </a:moveTo>
                <a:cubicBezTo>
                  <a:pt x="17" y="64"/>
                  <a:pt x="16" y="66"/>
                  <a:pt x="15" y="67"/>
                </a:cubicBezTo>
                <a:cubicBezTo>
                  <a:pt x="13" y="69"/>
                  <a:pt x="11" y="69"/>
                  <a:pt x="8" y="69"/>
                </a:cubicBezTo>
                <a:cubicBezTo>
                  <a:pt x="6" y="69"/>
                  <a:pt x="4" y="69"/>
                  <a:pt x="2" y="67"/>
                </a:cubicBezTo>
                <a:cubicBezTo>
                  <a:pt x="0" y="65"/>
                  <a:pt x="0" y="64"/>
                  <a:pt x="0" y="61"/>
                </a:cubicBezTo>
                <a:cubicBezTo>
                  <a:pt x="0" y="59"/>
                  <a:pt x="0" y="57"/>
                  <a:pt x="2" y="56"/>
                </a:cubicBezTo>
                <a:cubicBezTo>
                  <a:pt x="4" y="54"/>
                  <a:pt x="6" y="54"/>
                  <a:pt x="8" y="54"/>
                </a:cubicBezTo>
                <a:cubicBezTo>
                  <a:pt x="11" y="54"/>
                  <a:pt x="13" y="54"/>
                  <a:pt x="14" y="56"/>
                </a:cubicBezTo>
                <a:cubicBezTo>
                  <a:pt x="16" y="57"/>
                  <a:pt x="17" y="59"/>
                  <a:pt x="17" y="61"/>
                </a:cubicBezTo>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40" name="Freeform 125"/>
          <p:cNvSpPr>
            <a:spLocks noChangeAspect="1" noEditPoints="1"/>
          </p:cNvSpPr>
          <p:nvPr/>
        </p:nvSpPr>
        <p:spPr bwMode="black">
          <a:xfrm>
            <a:off x="739775" y="3502025"/>
            <a:ext cx="201613" cy="303213"/>
          </a:xfrm>
          <a:custGeom>
            <a:avLst/>
            <a:gdLst>
              <a:gd name="T0" fmla="*/ 2 w 51"/>
              <a:gd name="T1" fmla="*/ 16 h 77"/>
              <a:gd name="T2" fmla="*/ 7 w 51"/>
              <a:gd name="T3" fmla="*/ 8 h 77"/>
              <a:gd name="T4" fmla="*/ 15 w 51"/>
              <a:gd name="T5" fmla="*/ 2 h 77"/>
              <a:gd name="T6" fmla="*/ 25 w 51"/>
              <a:gd name="T7" fmla="*/ 0 h 77"/>
              <a:gd name="T8" fmla="*/ 37 w 51"/>
              <a:gd name="T9" fmla="*/ 2 h 77"/>
              <a:gd name="T10" fmla="*/ 45 w 51"/>
              <a:gd name="T11" fmla="*/ 7 h 77"/>
              <a:gd name="T12" fmla="*/ 50 w 51"/>
              <a:gd name="T13" fmla="*/ 14 h 77"/>
              <a:gd name="T14" fmla="*/ 51 w 51"/>
              <a:gd name="T15" fmla="*/ 20 h 77"/>
              <a:gd name="T16" fmla="*/ 50 w 51"/>
              <a:gd name="T17" fmla="*/ 29 h 77"/>
              <a:gd name="T18" fmla="*/ 46 w 51"/>
              <a:gd name="T19" fmla="*/ 34 h 77"/>
              <a:gd name="T20" fmla="*/ 42 w 51"/>
              <a:gd name="T21" fmla="*/ 38 h 77"/>
              <a:gd name="T22" fmla="*/ 38 w 51"/>
              <a:gd name="T23" fmla="*/ 41 h 77"/>
              <a:gd name="T24" fmla="*/ 34 w 51"/>
              <a:gd name="T25" fmla="*/ 45 h 77"/>
              <a:gd name="T26" fmla="*/ 32 w 51"/>
              <a:gd name="T27" fmla="*/ 50 h 77"/>
              <a:gd name="T28" fmla="*/ 32 w 51"/>
              <a:gd name="T29" fmla="*/ 54 h 77"/>
              <a:gd name="T30" fmla="*/ 18 w 51"/>
              <a:gd name="T31" fmla="*/ 54 h 77"/>
              <a:gd name="T32" fmla="*/ 18 w 51"/>
              <a:gd name="T33" fmla="*/ 49 h 77"/>
              <a:gd name="T34" fmla="*/ 20 w 51"/>
              <a:gd name="T35" fmla="*/ 42 h 77"/>
              <a:gd name="T36" fmla="*/ 23 w 51"/>
              <a:gd name="T37" fmla="*/ 37 h 77"/>
              <a:gd name="T38" fmla="*/ 27 w 51"/>
              <a:gd name="T39" fmla="*/ 33 h 77"/>
              <a:gd name="T40" fmla="*/ 31 w 51"/>
              <a:gd name="T41" fmla="*/ 30 h 77"/>
              <a:gd name="T42" fmla="*/ 34 w 51"/>
              <a:gd name="T43" fmla="*/ 27 h 77"/>
              <a:gd name="T44" fmla="*/ 35 w 51"/>
              <a:gd name="T45" fmla="*/ 22 h 77"/>
              <a:gd name="T46" fmla="*/ 32 w 51"/>
              <a:gd name="T47" fmla="*/ 15 h 77"/>
              <a:gd name="T48" fmla="*/ 26 w 51"/>
              <a:gd name="T49" fmla="*/ 13 h 77"/>
              <a:gd name="T50" fmla="*/ 21 w 51"/>
              <a:gd name="T51" fmla="*/ 14 h 77"/>
              <a:gd name="T52" fmla="*/ 18 w 51"/>
              <a:gd name="T53" fmla="*/ 17 h 77"/>
              <a:gd name="T54" fmla="*/ 16 w 51"/>
              <a:gd name="T55" fmla="*/ 21 h 77"/>
              <a:gd name="T56" fmla="*/ 15 w 51"/>
              <a:gd name="T57" fmla="*/ 26 h 77"/>
              <a:gd name="T58" fmla="*/ 0 w 51"/>
              <a:gd name="T59" fmla="*/ 26 h 77"/>
              <a:gd name="T60" fmla="*/ 2 w 51"/>
              <a:gd name="T61" fmla="*/ 16 h 77"/>
              <a:gd name="T62" fmla="*/ 33 w 51"/>
              <a:gd name="T63" fmla="*/ 68 h 77"/>
              <a:gd name="T64" fmla="*/ 25 w 51"/>
              <a:gd name="T65" fmla="*/ 60 h 77"/>
              <a:gd name="T66" fmla="*/ 17 w 51"/>
              <a:gd name="T67" fmla="*/ 68 h 77"/>
              <a:gd name="T68" fmla="*/ 25 w 51"/>
              <a:gd name="T69" fmla="*/ 77 h 77"/>
              <a:gd name="T70" fmla="*/ 33 w 51"/>
              <a:gd name="T71"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77">
                <a:moveTo>
                  <a:pt x="2" y="16"/>
                </a:moveTo>
                <a:cubicBezTo>
                  <a:pt x="3" y="13"/>
                  <a:pt x="5" y="10"/>
                  <a:pt x="7" y="8"/>
                </a:cubicBezTo>
                <a:cubicBezTo>
                  <a:pt x="9" y="5"/>
                  <a:pt x="12" y="4"/>
                  <a:pt x="15" y="2"/>
                </a:cubicBezTo>
                <a:cubicBezTo>
                  <a:pt x="18" y="1"/>
                  <a:pt x="21" y="0"/>
                  <a:pt x="25" y="0"/>
                </a:cubicBezTo>
                <a:cubicBezTo>
                  <a:pt x="30" y="0"/>
                  <a:pt x="34" y="1"/>
                  <a:pt x="37" y="2"/>
                </a:cubicBezTo>
                <a:cubicBezTo>
                  <a:pt x="41" y="4"/>
                  <a:pt x="43" y="5"/>
                  <a:pt x="45" y="7"/>
                </a:cubicBezTo>
                <a:cubicBezTo>
                  <a:pt x="47" y="9"/>
                  <a:pt x="49" y="12"/>
                  <a:pt x="50" y="14"/>
                </a:cubicBezTo>
                <a:cubicBezTo>
                  <a:pt x="50" y="16"/>
                  <a:pt x="51" y="18"/>
                  <a:pt x="51" y="20"/>
                </a:cubicBezTo>
                <a:cubicBezTo>
                  <a:pt x="51" y="24"/>
                  <a:pt x="50" y="26"/>
                  <a:pt x="50" y="29"/>
                </a:cubicBezTo>
                <a:cubicBezTo>
                  <a:pt x="49" y="31"/>
                  <a:pt x="48" y="33"/>
                  <a:pt x="46" y="34"/>
                </a:cubicBezTo>
                <a:cubicBezTo>
                  <a:pt x="45" y="36"/>
                  <a:pt x="44" y="37"/>
                  <a:pt x="42" y="38"/>
                </a:cubicBezTo>
                <a:cubicBezTo>
                  <a:pt x="41" y="39"/>
                  <a:pt x="39" y="40"/>
                  <a:pt x="38" y="41"/>
                </a:cubicBezTo>
                <a:cubicBezTo>
                  <a:pt x="36" y="42"/>
                  <a:pt x="35" y="44"/>
                  <a:pt x="34" y="45"/>
                </a:cubicBezTo>
                <a:cubicBezTo>
                  <a:pt x="33" y="46"/>
                  <a:pt x="32" y="48"/>
                  <a:pt x="32" y="50"/>
                </a:cubicBezTo>
                <a:cubicBezTo>
                  <a:pt x="32" y="54"/>
                  <a:pt x="32" y="54"/>
                  <a:pt x="32" y="54"/>
                </a:cubicBezTo>
                <a:cubicBezTo>
                  <a:pt x="18" y="54"/>
                  <a:pt x="18" y="54"/>
                  <a:pt x="18" y="54"/>
                </a:cubicBezTo>
                <a:cubicBezTo>
                  <a:pt x="18" y="49"/>
                  <a:pt x="18" y="49"/>
                  <a:pt x="18" y="49"/>
                </a:cubicBezTo>
                <a:cubicBezTo>
                  <a:pt x="18" y="46"/>
                  <a:pt x="19" y="44"/>
                  <a:pt x="20" y="42"/>
                </a:cubicBezTo>
                <a:cubicBezTo>
                  <a:pt x="21" y="40"/>
                  <a:pt x="22" y="38"/>
                  <a:pt x="23" y="37"/>
                </a:cubicBezTo>
                <a:cubicBezTo>
                  <a:pt x="24" y="35"/>
                  <a:pt x="25" y="34"/>
                  <a:pt x="27" y="33"/>
                </a:cubicBezTo>
                <a:cubicBezTo>
                  <a:pt x="28" y="32"/>
                  <a:pt x="30" y="31"/>
                  <a:pt x="31" y="30"/>
                </a:cubicBezTo>
                <a:cubicBezTo>
                  <a:pt x="32" y="29"/>
                  <a:pt x="33" y="28"/>
                  <a:pt x="34" y="27"/>
                </a:cubicBezTo>
                <a:cubicBezTo>
                  <a:pt x="34" y="25"/>
                  <a:pt x="35" y="24"/>
                  <a:pt x="35" y="22"/>
                </a:cubicBezTo>
                <a:cubicBezTo>
                  <a:pt x="35" y="19"/>
                  <a:pt x="34" y="16"/>
                  <a:pt x="32" y="15"/>
                </a:cubicBezTo>
                <a:cubicBezTo>
                  <a:pt x="31" y="13"/>
                  <a:pt x="29" y="13"/>
                  <a:pt x="26" y="13"/>
                </a:cubicBezTo>
                <a:cubicBezTo>
                  <a:pt x="24" y="13"/>
                  <a:pt x="22" y="13"/>
                  <a:pt x="21" y="14"/>
                </a:cubicBezTo>
                <a:cubicBezTo>
                  <a:pt x="20" y="14"/>
                  <a:pt x="18" y="15"/>
                  <a:pt x="18" y="17"/>
                </a:cubicBezTo>
                <a:cubicBezTo>
                  <a:pt x="17" y="18"/>
                  <a:pt x="16" y="19"/>
                  <a:pt x="16" y="21"/>
                </a:cubicBezTo>
                <a:cubicBezTo>
                  <a:pt x="15" y="22"/>
                  <a:pt x="15" y="24"/>
                  <a:pt x="15" y="26"/>
                </a:cubicBezTo>
                <a:cubicBezTo>
                  <a:pt x="0" y="26"/>
                  <a:pt x="0" y="26"/>
                  <a:pt x="0" y="26"/>
                </a:cubicBezTo>
                <a:cubicBezTo>
                  <a:pt x="0" y="22"/>
                  <a:pt x="0" y="19"/>
                  <a:pt x="2" y="16"/>
                </a:cubicBezTo>
                <a:moveTo>
                  <a:pt x="33" y="68"/>
                </a:moveTo>
                <a:cubicBezTo>
                  <a:pt x="33" y="64"/>
                  <a:pt x="29" y="60"/>
                  <a:pt x="25" y="60"/>
                </a:cubicBezTo>
                <a:cubicBezTo>
                  <a:pt x="20" y="60"/>
                  <a:pt x="17" y="64"/>
                  <a:pt x="17" y="68"/>
                </a:cubicBezTo>
                <a:cubicBezTo>
                  <a:pt x="17" y="73"/>
                  <a:pt x="20" y="77"/>
                  <a:pt x="25" y="77"/>
                </a:cubicBezTo>
                <a:cubicBezTo>
                  <a:pt x="29" y="77"/>
                  <a:pt x="33" y="73"/>
                  <a:pt x="33" y="68"/>
                </a:cubicBezTo>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41" name="Freeform 126"/>
          <p:cNvSpPr>
            <a:spLocks noChangeAspect="1" noEditPoints="1"/>
          </p:cNvSpPr>
          <p:nvPr/>
        </p:nvSpPr>
        <p:spPr bwMode="black">
          <a:xfrm>
            <a:off x="9866313" y="2798763"/>
            <a:ext cx="149225" cy="350837"/>
          </a:xfrm>
          <a:custGeom>
            <a:avLst/>
            <a:gdLst>
              <a:gd name="T0" fmla="*/ 38 w 38"/>
              <a:gd name="T1" fmla="*/ 89 h 89"/>
              <a:gd name="T2" fmla="*/ 34 w 38"/>
              <a:gd name="T3" fmla="*/ 86 h 89"/>
              <a:gd name="T4" fmla="*/ 30 w 38"/>
              <a:gd name="T5" fmla="*/ 89 h 89"/>
              <a:gd name="T6" fmla="*/ 26 w 38"/>
              <a:gd name="T7" fmla="*/ 86 h 89"/>
              <a:gd name="T8" fmla="*/ 23 w 38"/>
              <a:gd name="T9" fmla="*/ 89 h 89"/>
              <a:gd name="T10" fmla="*/ 19 w 38"/>
              <a:gd name="T11" fmla="*/ 86 h 89"/>
              <a:gd name="T12" fmla="*/ 15 w 38"/>
              <a:gd name="T13" fmla="*/ 89 h 89"/>
              <a:gd name="T14" fmla="*/ 11 w 38"/>
              <a:gd name="T15" fmla="*/ 86 h 89"/>
              <a:gd name="T16" fmla="*/ 7 w 38"/>
              <a:gd name="T17" fmla="*/ 89 h 89"/>
              <a:gd name="T18" fmla="*/ 4 w 38"/>
              <a:gd name="T19" fmla="*/ 86 h 89"/>
              <a:gd name="T20" fmla="*/ 0 w 38"/>
              <a:gd name="T21" fmla="*/ 89 h 89"/>
              <a:gd name="T22" fmla="*/ 0 w 38"/>
              <a:gd name="T23" fmla="*/ 64 h 89"/>
              <a:gd name="T24" fmla="*/ 38 w 38"/>
              <a:gd name="T25" fmla="*/ 64 h 89"/>
              <a:gd name="T26" fmla="*/ 38 w 38"/>
              <a:gd name="T27" fmla="*/ 89 h 89"/>
              <a:gd name="T28" fmla="*/ 38 w 38"/>
              <a:gd name="T29" fmla="*/ 55 h 89"/>
              <a:gd name="T30" fmla="*/ 38 w 38"/>
              <a:gd name="T31" fmla="*/ 59 h 89"/>
              <a:gd name="T32" fmla="*/ 0 w 38"/>
              <a:gd name="T33" fmla="*/ 59 h 89"/>
              <a:gd name="T34" fmla="*/ 0 w 38"/>
              <a:gd name="T35" fmla="*/ 55 h 89"/>
              <a:gd name="T36" fmla="*/ 6 w 38"/>
              <a:gd name="T37" fmla="*/ 47 h 89"/>
              <a:gd name="T38" fmla="*/ 15 w 38"/>
              <a:gd name="T39" fmla="*/ 35 h 89"/>
              <a:gd name="T40" fmla="*/ 12 w 38"/>
              <a:gd name="T41" fmla="*/ 12 h 89"/>
              <a:gd name="T42" fmla="*/ 19 w 38"/>
              <a:gd name="T43" fmla="*/ 0 h 89"/>
              <a:gd name="T44" fmla="*/ 26 w 38"/>
              <a:gd name="T45" fmla="*/ 12 h 89"/>
              <a:gd name="T46" fmla="*/ 23 w 38"/>
              <a:gd name="T47" fmla="*/ 35 h 89"/>
              <a:gd name="T48" fmla="*/ 32 w 38"/>
              <a:gd name="T49" fmla="*/ 47 h 89"/>
              <a:gd name="T50" fmla="*/ 38 w 38"/>
              <a:gd name="T51" fmla="*/ 55 h 89"/>
              <a:gd name="T52" fmla="*/ 21 w 38"/>
              <a:gd name="T53" fmla="*/ 6 h 89"/>
              <a:gd name="T54" fmla="*/ 19 w 38"/>
              <a:gd name="T55" fmla="*/ 4 h 89"/>
              <a:gd name="T56" fmla="*/ 16 w 38"/>
              <a:gd name="T57" fmla="*/ 6 h 89"/>
              <a:gd name="T58" fmla="*/ 19 w 38"/>
              <a:gd name="T59" fmla="*/ 9 h 89"/>
              <a:gd name="T60" fmla="*/ 21 w 38"/>
              <a:gd name="T61" fmla="*/ 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89">
                <a:moveTo>
                  <a:pt x="38" y="89"/>
                </a:moveTo>
                <a:cubicBezTo>
                  <a:pt x="34" y="86"/>
                  <a:pt x="34" y="86"/>
                  <a:pt x="34" y="86"/>
                </a:cubicBezTo>
                <a:cubicBezTo>
                  <a:pt x="30" y="89"/>
                  <a:pt x="30" y="89"/>
                  <a:pt x="30" y="89"/>
                </a:cubicBezTo>
                <a:cubicBezTo>
                  <a:pt x="26" y="86"/>
                  <a:pt x="26" y="86"/>
                  <a:pt x="26" y="86"/>
                </a:cubicBezTo>
                <a:cubicBezTo>
                  <a:pt x="23" y="89"/>
                  <a:pt x="23" y="89"/>
                  <a:pt x="23" y="89"/>
                </a:cubicBezTo>
                <a:cubicBezTo>
                  <a:pt x="19" y="86"/>
                  <a:pt x="19" y="86"/>
                  <a:pt x="19" y="86"/>
                </a:cubicBezTo>
                <a:cubicBezTo>
                  <a:pt x="15" y="89"/>
                  <a:pt x="15" y="89"/>
                  <a:pt x="15" y="89"/>
                </a:cubicBezTo>
                <a:cubicBezTo>
                  <a:pt x="11" y="86"/>
                  <a:pt x="11" y="86"/>
                  <a:pt x="11" y="86"/>
                </a:cubicBezTo>
                <a:cubicBezTo>
                  <a:pt x="7" y="89"/>
                  <a:pt x="7" y="89"/>
                  <a:pt x="7" y="89"/>
                </a:cubicBezTo>
                <a:cubicBezTo>
                  <a:pt x="4" y="86"/>
                  <a:pt x="4" y="86"/>
                  <a:pt x="4" y="86"/>
                </a:cubicBezTo>
                <a:cubicBezTo>
                  <a:pt x="0" y="89"/>
                  <a:pt x="0" y="89"/>
                  <a:pt x="0" y="89"/>
                </a:cubicBezTo>
                <a:cubicBezTo>
                  <a:pt x="0" y="64"/>
                  <a:pt x="0" y="64"/>
                  <a:pt x="0" y="64"/>
                </a:cubicBezTo>
                <a:cubicBezTo>
                  <a:pt x="38" y="64"/>
                  <a:pt x="38" y="64"/>
                  <a:pt x="38" y="64"/>
                </a:cubicBezTo>
                <a:lnTo>
                  <a:pt x="38" y="89"/>
                </a:lnTo>
                <a:close/>
                <a:moveTo>
                  <a:pt x="38" y="55"/>
                </a:moveTo>
                <a:cubicBezTo>
                  <a:pt x="38" y="59"/>
                  <a:pt x="38" y="59"/>
                  <a:pt x="38" y="59"/>
                </a:cubicBezTo>
                <a:cubicBezTo>
                  <a:pt x="0" y="59"/>
                  <a:pt x="0" y="59"/>
                  <a:pt x="0" y="59"/>
                </a:cubicBezTo>
                <a:cubicBezTo>
                  <a:pt x="0" y="55"/>
                  <a:pt x="0" y="55"/>
                  <a:pt x="0" y="55"/>
                </a:cubicBezTo>
                <a:cubicBezTo>
                  <a:pt x="0" y="50"/>
                  <a:pt x="2" y="48"/>
                  <a:pt x="6" y="47"/>
                </a:cubicBezTo>
                <a:cubicBezTo>
                  <a:pt x="9" y="46"/>
                  <a:pt x="15" y="44"/>
                  <a:pt x="15" y="35"/>
                </a:cubicBezTo>
                <a:cubicBezTo>
                  <a:pt x="15" y="26"/>
                  <a:pt x="12" y="23"/>
                  <a:pt x="12" y="12"/>
                </a:cubicBezTo>
                <a:cubicBezTo>
                  <a:pt x="12" y="2"/>
                  <a:pt x="17" y="0"/>
                  <a:pt x="19" y="0"/>
                </a:cubicBezTo>
                <a:cubicBezTo>
                  <a:pt x="20" y="0"/>
                  <a:pt x="26" y="2"/>
                  <a:pt x="26" y="12"/>
                </a:cubicBezTo>
                <a:cubicBezTo>
                  <a:pt x="26" y="23"/>
                  <a:pt x="23" y="26"/>
                  <a:pt x="23" y="35"/>
                </a:cubicBezTo>
                <a:cubicBezTo>
                  <a:pt x="23" y="44"/>
                  <a:pt x="29" y="46"/>
                  <a:pt x="32" y="47"/>
                </a:cubicBezTo>
                <a:cubicBezTo>
                  <a:pt x="36" y="48"/>
                  <a:pt x="38" y="50"/>
                  <a:pt x="38" y="55"/>
                </a:cubicBezTo>
                <a:close/>
                <a:moveTo>
                  <a:pt x="21" y="6"/>
                </a:moveTo>
                <a:cubicBezTo>
                  <a:pt x="21" y="5"/>
                  <a:pt x="20" y="4"/>
                  <a:pt x="19" y="4"/>
                </a:cubicBezTo>
                <a:cubicBezTo>
                  <a:pt x="17" y="4"/>
                  <a:pt x="16" y="5"/>
                  <a:pt x="16" y="6"/>
                </a:cubicBezTo>
                <a:cubicBezTo>
                  <a:pt x="16" y="7"/>
                  <a:pt x="17" y="9"/>
                  <a:pt x="19" y="9"/>
                </a:cubicBezTo>
                <a:cubicBezTo>
                  <a:pt x="20" y="9"/>
                  <a:pt x="21" y="7"/>
                  <a:pt x="21" y="6"/>
                </a:cubicBez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42" name="Freeform 127"/>
          <p:cNvSpPr>
            <a:spLocks noChangeAspect="1" noEditPoints="1"/>
          </p:cNvSpPr>
          <p:nvPr/>
        </p:nvSpPr>
        <p:spPr bwMode="black">
          <a:xfrm>
            <a:off x="2546350" y="4911725"/>
            <a:ext cx="293688" cy="239713"/>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43" name="Freeform 128"/>
          <p:cNvSpPr>
            <a:spLocks noChangeAspect="1" noEditPoints="1"/>
          </p:cNvSpPr>
          <p:nvPr/>
        </p:nvSpPr>
        <p:spPr bwMode="black">
          <a:xfrm>
            <a:off x="4348163" y="3530600"/>
            <a:ext cx="277812" cy="244475"/>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44" name="Freeform 131"/>
          <p:cNvSpPr>
            <a:spLocks noChangeAspect="1" noEditPoints="1"/>
          </p:cNvSpPr>
          <p:nvPr/>
        </p:nvSpPr>
        <p:spPr bwMode="black">
          <a:xfrm>
            <a:off x="2540000" y="3563938"/>
            <a:ext cx="306388" cy="179387"/>
          </a:xfrm>
          <a:custGeom>
            <a:avLst/>
            <a:gdLst>
              <a:gd name="T0" fmla="*/ 63 w 78"/>
              <a:gd name="T1" fmla="*/ 46 h 46"/>
              <a:gd name="T2" fmla="*/ 15 w 78"/>
              <a:gd name="T3" fmla="*/ 46 h 46"/>
              <a:gd name="T4" fmla="*/ 15 w 78"/>
              <a:gd name="T5" fmla="*/ 37 h 46"/>
              <a:gd name="T6" fmla="*/ 63 w 78"/>
              <a:gd name="T7" fmla="*/ 37 h 46"/>
              <a:gd name="T8" fmla="*/ 63 w 78"/>
              <a:gd name="T9" fmla="*/ 46 h 46"/>
              <a:gd name="T10" fmla="*/ 70 w 78"/>
              <a:gd name="T11" fmla="*/ 0 h 46"/>
              <a:gd name="T12" fmla="*/ 15 w 78"/>
              <a:gd name="T13" fmla="*/ 0 h 46"/>
              <a:gd name="T14" fmla="*/ 15 w 78"/>
              <a:gd name="T15" fmla="*/ 9 h 46"/>
              <a:gd name="T16" fmla="*/ 70 w 78"/>
              <a:gd name="T17" fmla="*/ 9 h 46"/>
              <a:gd name="T18" fmla="*/ 70 w 78"/>
              <a:gd name="T19" fmla="*/ 0 h 46"/>
              <a:gd name="T20" fmla="*/ 78 w 78"/>
              <a:gd name="T21" fmla="*/ 18 h 46"/>
              <a:gd name="T22" fmla="*/ 15 w 78"/>
              <a:gd name="T23" fmla="*/ 18 h 46"/>
              <a:gd name="T24" fmla="*/ 15 w 78"/>
              <a:gd name="T25" fmla="*/ 28 h 46"/>
              <a:gd name="T26" fmla="*/ 78 w 78"/>
              <a:gd name="T27" fmla="*/ 28 h 46"/>
              <a:gd name="T28" fmla="*/ 78 w 78"/>
              <a:gd name="T29" fmla="*/ 18 h 46"/>
              <a:gd name="T30" fmla="*/ 4 w 78"/>
              <a:gd name="T31" fmla="*/ 9 h 46"/>
              <a:gd name="T32" fmla="*/ 9 w 78"/>
              <a:gd name="T33" fmla="*/ 4 h 46"/>
              <a:gd name="T34" fmla="*/ 4 w 78"/>
              <a:gd name="T35" fmla="*/ 0 h 46"/>
              <a:gd name="T36" fmla="*/ 0 w 78"/>
              <a:gd name="T37" fmla="*/ 4 h 46"/>
              <a:gd name="T38" fmla="*/ 4 w 78"/>
              <a:gd name="T39" fmla="*/ 9 h 46"/>
              <a:gd name="T40" fmla="*/ 4 w 78"/>
              <a:gd name="T41" fmla="*/ 18 h 46"/>
              <a:gd name="T42" fmla="*/ 0 w 78"/>
              <a:gd name="T43" fmla="*/ 23 h 46"/>
              <a:gd name="T44" fmla="*/ 4 w 78"/>
              <a:gd name="T45" fmla="*/ 28 h 46"/>
              <a:gd name="T46" fmla="*/ 9 w 78"/>
              <a:gd name="T47" fmla="*/ 23 h 46"/>
              <a:gd name="T48" fmla="*/ 4 w 78"/>
              <a:gd name="T49" fmla="*/ 18 h 46"/>
              <a:gd name="T50" fmla="*/ 4 w 78"/>
              <a:gd name="T51" fmla="*/ 37 h 46"/>
              <a:gd name="T52" fmla="*/ 0 w 78"/>
              <a:gd name="T53" fmla="*/ 41 h 46"/>
              <a:gd name="T54" fmla="*/ 4 w 78"/>
              <a:gd name="T55" fmla="*/ 46 h 46"/>
              <a:gd name="T56" fmla="*/ 9 w 78"/>
              <a:gd name="T57" fmla="*/ 41 h 46"/>
              <a:gd name="T58" fmla="*/ 4 w 78"/>
              <a:gd name="T5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46">
                <a:moveTo>
                  <a:pt x="63" y="46"/>
                </a:moveTo>
                <a:cubicBezTo>
                  <a:pt x="15" y="46"/>
                  <a:pt x="15" y="46"/>
                  <a:pt x="15" y="46"/>
                </a:cubicBezTo>
                <a:cubicBezTo>
                  <a:pt x="15" y="37"/>
                  <a:pt x="15" y="37"/>
                  <a:pt x="15" y="37"/>
                </a:cubicBezTo>
                <a:cubicBezTo>
                  <a:pt x="63" y="37"/>
                  <a:pt x="63" y="37"/>
                  <a:pt x="63" y="37"/>
                </a:cubicBezTo>
                <a:lnTo>
                  <a:pt x="63" y="46"/>
                </a:lnTo>
                <a:close/>
                <a:moveTo>
                  <a:pt x="70" y="0"/>
                </a:moveTo>
                <a:cubicBezTo>
                  <a:pt x="15" y="0"/>
                  <a:pt x="15" y="0"/>
                  <a:pt x="15" y="0"/>
                </a:cubicBezTo>
                <a:cubicBezTo>
                  <a:pt x="15" y="9"/>
                  <a:pt x="15" y="9"/>
                  <a:pt x="15" y="9"/>
                </a:cubicBezTo>
                <a:cubicBezTo>
                  <a:pt x="70" y="9"/>
                  <a:pt x="70" y="9"/>
                  <a:pt x="70" y="9"/>
                </a:cubicBezTo>
                <a:lnTo>
                  <a:pt x="70" y="0"/>
                </a:lnTo>
                <a:close/>
                <a:moveTo>
                  <a:pt x="78" y="18"/>
                </a:moveTo>
                <a:cubicBezTo>
                  <a:pt x="15" y="18"/>
                  <a:pt x="15" y="18"/>
                  <a:pt x="15" y="18"/>
                </a:cubicBezTo>
                <a:cubicBezTo>
                  <a:pt x="15" y="28"/>
                  <a:pt x="15" y="28"/>
                  <a:pt x="15" y="28"/>
                </a:cubicBezTo>
                <a:cubicBezTo>
                  <a:pt x="78" y="28"/>
                  <a:pt x="78" y="28"/>
                  <a:pt x="78" y="28"/>
                </a:cubicBezTo>
                <a:lnTo>
                  <a:pt x="78" y="18"/>
                </a:lnTo>
                <a:close/>
                <a:moveTo>
                  <a:pt x="4" y="9"/>
                </a:moveTo>
                <a:cubicBezTo>
                  <a:pt x="7" y="9"/>
                  <a:pt x="9" y="7"/>
                  <a:pt x="9" y="4"/>
                </a:cubicBezTo>
                <a:cubicBezTo>
                  <a:pt x="9" y="2"/>
                  <a:pt x="7" y="0"/>
                  <a:pt x="4" y="0"/>
                </a:cubicBezTo>
                <a:cubicBezTo>
                  <a:pt x="2" y="0"/>
                  <a:pt x="0" y="2"/>
                  <a:pt x="0" y="4"/>
                </a:cubicBezTo>
                <a:cubicBezTo>
                  <a:pt x="0" y="7"/>
                  <a:pt x="2" y="9"/>
                  <a:pt x="4" y="9"/>
                </a:cubicBezTo>
                <a:moveTo>
                  <a:pt x="4" y="18"/>
                </a:moveTo>
                <a:cubicBezTo>
                  <a:pt x="2" y="18"/>
                  <a:pt x="0" y="20"/>
                  <a:pt x="0" y="23"/>
                </a:cubicBezTo>
                <a:cubicBezTo>
                  <a:pt x="0" y="26"/>
                  <a:pt x="2" y="28"/>
                  <a:pt x="4" y="28"/>
                </a:cubicBezTo>
                <a:cubicBezTo>
                  <a:pt x="7" y="28"/>
                  <a:pt x="9" y="26"/>
                  <a:pt x="9" y="23"/>
                </a:cubicBezTo>
                <a:cubicBezTo>
                  <a:pt x="9" y="20"/>
                  <a:pt x="7" y="18"/>
                  <a:pt x="4" y="18"/>
                </a:cubicBezTo>
                <a:moveTo>
                  <a:pt x="4" y="37"/>
                </a:moveTo>
                <a:cubicBezTo>
                  <a:pt x="2" y="37"/>
                  <a:pt x="0" y="39"/>
                  <a:pt x="0" y="41"/>
                </a:cubicBezTo>
                <a:cubicBezTo>
                  <a:pt x="0" y="44"/>
                  <a:pt x="2" y="46"/>
                  <a:pt x="4" y="46"/>
                </a:cubicBezTo>
                <a:cubicBezTo>
                  <a:pt x="7" y="46"/>
                  <a:pt x="9" y="44"/>
                  <a:pt x="9" y="41"/>
                </a:cubicBezTo>
                <a:cubicBezTo>
                  <a:pt x="9" y="39"/>
                  <a:pt x="7" y="37"/>
                  <a:pt x="4" y="37"/>
                </a:cubicBezTo>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45" name="Freeform 132"/>
          <p:cNvSpPr>
            <a:spLocks noChangeAspect="1" noEditPoints="1"/>
          </p:cNvSpPr>
          <p:nvPr/>
        </p:nvSpPr>
        <p:spPr bwMode="black">
          <a:xfrm>
            <a:off x="744538" y="4164013"/>
            <a:ext cx="192087" cy="312737"/>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46" name="Freeform 133"/>
          <p:cNvSpPr>
            <a:spLocks noChangeAspect="1" noEditPoints="1"/>
          </p:cNvSpPr>
          <p:nvPr/>
        </p:nvSpPr>
        <p:spPr bwMode="black">
          <a:xfrm>
            <a:off x="7986713" y="4881563"/>
            <a:ext cx="254000" cy="298450"/>
          </a:xfrm>
          <a:custGeom>
            <a:avLst/>
            <a:gdLst>
              <a:gd name="T0" fmla="*/ 60 w 65"/>
              <a:gd name="T1" fmla="*/ 76 h 76"/>
              <a:gd name="T2" fmla="*/ 5 w 65"/>
              <a:gd name="T3" fmla="*/ 76 h 76"/>
              <a:gd name="T4" fmla="*/ 5 w 65"/>
              <a:gd name="T5" fmla="*/ 43 h 76"/>
              <a:gd name="T6" fmla="*/ 60 w 65"/>
              <a:gd name="T7" fmla="*/ 43 h 76"/>
              <a:gd name="T8" fmla="*/ 60 w 65"/>
              <a:gd name="T9" fmla="*/ 76 h 76"/>
              <a:gd name="T10" fmla="*/ 63 w 65"/>
              <a:gd name="T11" fmla="*/ 30 h 76"/>
              <a:gd name="T12" fmla="*/ 63 w 65"/>
              <a:gd name="T13" fmla="*/ 38 h 76"/>
              <a:gd name="T14" fmla="*/ 2 w 65"/>
              <a:gd name="T15" fmla="*/ 38 h 76"/>
              <a:gd name="T16" fmla="*/ 2 w 65"/>
              <a:gd name="T17" fmla="*/ 30 h 76"/>
              <a:gd name="T18" fmla="*/ 4 w 65"/>
              <a:gd name="T19" fmla="*/ 22 h 76"/>
              <a:gd name="T20" fmla="*/ 19 w 65"/>
              <a:gd name="T21" fmla="*/ 22 h 76"/>
              <a:gd name="T22" fmla="*/ 5 w 65"/>
              <a:gd name="T23" fmla="*/ 16 h 76"/>
              <a:gd name="T24" fmla="*/ 14 w 65"/>
              <a:gd name="T25" fmla="*/ 5 h 76"/>
              <a:gd name="T26" fmla="*/ 32 w 65"/>
              <a:gd name="T27" fmla="*/ 14 h 76"/>
              <a:gd name="T28" fmla="*/ 51 w 65"/>
              <a:gd name="T29" fmla="*/ 5 h 76"/>
              <a:gd name="T30" fmla="*/ 60 w 65"/>
              <a:gd name="T31" fmla="*/ 16 h 76"/>
              <a:gd name="T32" fmla="*/ 45 w 65"/>
              <a:gd name="T33" fmla="*/ 22 h 76"/>
              <a:gd name="T34" fmla="*/ 61 w 65"/>
              <a:gd name="T35" fmla="*/ 22 h 76"/>
              <a:gd name="T36" fmla="*/ 63 w 65"/>
              <a:gd name="T37" fmla="*/ 30 h 76"/>
              <a:gd name="T38" fmla="*/ 39 w 65"/>
              <a:gd name="T39" fmla="*/ 20 h 76"/>
              <a:gd name="T40" fmla="*/ 57 w 65"/>
              <a:gd name="T41" fmla="*/ 15 h 76"/>
              <a:gd name="T42" fmla="*/ 51 w 65"/>
              <a:gd name="T43" fmla="*/ 10 h 76"/>
              <a:gd name="T44" fmla="*/ 39 w 65"/>
              <a:gd name="T45" fmla="*/ 20 h 76"/>
              <a:gd name="T46" fmla="*/ 8 w 65"/>
              <a:gd name="T47" fmla="*/ 15 h 76"/>
              <a:gd name="T48" fmla="*/ 26 w 65"/>
              <a:gd name="T49" fmla="*/ 20 h 76"/>
              <a:gd name="T50" fmla="*/ 14 w 65"/>
              <a:gd name="T51" fmla="*/ 10 h 76"/>
              <a:gd name="T52" fmla="*/ 8 w 65"/>
              <a:gd name="T53" fmla="*/ 1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 h="76">
                <a:moveTo>
                  <a:pt x="60" y="76"/>
                </a:moveTo>
                <a:cubicBezTo>
                  <a:pt x="5" y="76"/>
                  <a:pt x="5" y="76"/>
                  <a:pt x="5" y="76"/>
                </a:cubicBezTo>
                <a:cubicBezTo>
                  <a:pt x="5" y="43"/>
                  <a:pt x="5" y="43"/>
                  <a:pt x="5" y="43"/>
                </a:cubicBezTo>
                <a:cubicBezTo>
                  <a:pt x="60" y="43"/>
                  <a:pt x="60" y="43"/>
                  <a:pt x="60" y="43"/>
                </a:cubicBezTo>
                <a:lnTo>
                  <a:pt x="60" y="76"/>
                </a:lnTo>
                <a:close/>
                <a:moveTo>
                  <a:pt x="63" y="30"/>
                </a:moveTo>
                <a:cubicBezTo>
                  <a:pt x="63" y="38"/>
                  <a:pt x="63" y="38"/>
                  <a:pt x="63" y="38"/>
                </a:cubicBezTo>
                <a:cubicBezTo>
                  <a:pt x="2" y="38"/>
                  <a:pt x="2" y="38"/>
                  <a:pt x="2" y="38"/>
                </a:cubicBezTo>
                <a:cubicBezTo>
                  <a:pt x="2" y="30"/>
                  <a:pt x="2" y="30"/>
                  <a:pt x="2" y="30"/>
                </a:cubicBezTo>
                <a:cubicBezTo>
                  <a:pt x="4" y="22"/>
                  <a:pt x="4" y="22"/>
                  <a:pt x="4" y="22"/>
                </a:cubicBezTo>
                <a:cubicBezTo>
                  <a:pt x="19" y="22"/>
                  <a:pt x="19" y="22"/>
                  <a:pt x="19" y="22"/>
                </a:cubicBezTo>
                <a:cubicBezTo>
                  <a:pt x="13" y="21"/>
                  <a:pt x="8" y="18"/>
                  <a:pt x="5" y="16"/>
                </a:cubicBezTo>
                <a:cubicBezTo>
                  <a:pt x="0" y="13"/>
                  <a:pt x="11" y="9"/>
                  <a:pt x="14" y="5"/>
                </a:cubicBezTo>
                <a:cubicBezTo>
                  <a:pt x="18" y="0"/>
                  <a:pt x="26" y="8"/>
                  <a:pt x="32" y="14"/>
                </a:cubicBezTo>
                <a:cubicBezTo>
                  <a:pt x="39" y="8"/>
                  <a:pt x="46" y="0"/>
                  <a:pt x="51" y="5"/>
                </a:cubicBezTo>
                <a:cubicBezTo>
                  <a:pt x="54" y="9"/>
                  <a:pt x="65" y="13"/>
                  <a:pt x="60" y="16"/>
                </a:cubicBezTo>
                <a:cubicBezTo>
                  <a:pt x="57" y="18"/>
                  <a:pt x="51" y="21"/>
                  <a:pt x="45" y="22"/>
                </a:cubicBezTo>
                <a:cubicBezTo>
                  <a:pt x="61" y="22"/>
                  <a:pt x="61" y="22"/>
                  <a:pt x="61" y="22"/>
                </a:cubicBezTo>
                <a:lnTo>
                  <a:pt x="63" y="30"/>
                </a:lnTo>
                <a:close/>
                <a:moveTo>
                  <a:pt x="39" y="20"/>
                </a:moveTo>
                <a:cubicBezTo>
                  <a:pt x="50" y="19"/>
                  <a:pt x="56" y="16"/>
                  <a:pt x="57" y="15"/>
                </a:cubicBezTo>
                <a:cubicBezTo>
                  <a:pt x="58" y="14"/>
                  <a:pt x="52" y="10"/>
                  <a:pt x="51" y="10"/>
                </a:cubicBezTo>
                <a:cubicBezTo>
                  <a:pt x="49" y="10"/>
                  <a:pt x="39" y="20"/>
                  <a:pt x="39" y="20"/>
                </a:cubicBezTo>
                <a:close/>
                <a:moveTo>
                  <a:pt x="8" y="15"/>
                </a:moveTo>
                <a:cubicBezTo>
                  <a:pt x="9" y="16"/>
                  <a:pt x="15" y="19"/>
                  <a:pt x="26" y="20"/>
                </a:cubicBezTo>
                <a:cubicBezTo>
                  <a:pt x="26" y="20"/>
                  <a:pt x="16" y="10"/>
                  <a:pt x="14" y="10"/>
                </a:cubicBezTo>
                <a:cubicBezTo>
                  <a:pt x="13" y="10"/>
                  <a:pt x="7" y="14"/>
                  <a:pt x="8" y="15"/>
                </a:cubicBez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47" name="Freeform 134"/>
          <p:cNvSpPr>
            <a:spLocks noChangeAspect="1" noEditPoints="1"/>
          </p:cNvSpPr>
          <p:nvPr/>
        </p:nvSpPr>
        <p:spPr bwMode="black">
          <a:xfrm>
            <a:off x="6094413" y="4229100"/>
            <a:ext cx="398462" cy="182563"/>
          </a:xfrm>
          <a:custGeom>
            <a:avLst/>
            <a:gdLst>
              <a:gd name="T0" fmla="*/ 77 w 102"/>
              <a:gd name="T1" fmla="*/ 47 h 47"/>
              <a:gd name="T2" fmla="*/ 72 w 102"/>
              <a:gd name="T3" fmla="*/ 47 h 47"/>
              <a:gd name="T4" fmla="*/ 56 w 102"/>
              <a:gd name="T5" fmla="*/ 31 h 47"/>
              <a:gd name="T6" fmla="*/ 55 w 102"/>
              <a:gd name="T7" fmla="*/ 31 h 47"/>
              <a:gd name="T8" fmla="*/ 52 w 102"/>
              <a:gd name="T9" fmla="*/ 25 h 47"/>
              <a:gd name="T10" fmla="*/ 56 w 102"/>
              <a:gd name="T11" fmla="*/ 25 h 47"/>
              <a:gd name="T12" fmla="*/ 77 w 102"/>
              <a:gd name="T13" fmla="*/ 47 h 47"/>
              <a:gd name="T14" fmla="*/ 56 w 102"/>
              <a:gd name="T15" fmla="*/ 0 h 47"/>
              <a:gd name="T16" fmla="*/ 23 w 102"/>
              <a:gd name="T17" fmla="*/ 13 h 47"/>
              <a:gd name="T18" fmla="*/ 28 w 102"/>
              <a:gd name="T19" fmla="*/ 12 h 47"/>
              <a:gd name="T20" fmla="*/ 32 w 102"/>
              <a:gd name="T21" fmla="*/ 13 h 47"/>
              <a:gd name="T22" fmla="*/ 56 w 102"/>
              <a:gd name="T23" fmla="*/ 6 h 47"/>
              <a:gd name="T24" fmla="*/ 97 w 102"/>
              <a:gd name="T25" fmla="*/ 47 h 47"/>
              <a:gd name="T26" fmla="*/ 102 w 102"/>
              <a:gd name="T27" fmla="*/ 47 h 47"/>
              <a:gd name="T28" fmla="*/ 56 w 102"/>
              <a:gd name="T29" fmla="*/ 0 h 47"/>
              <a:gd name="T30" fmla="*/ 56 w 102"/>
              <a:gd name="T31" fmla="*/ 13 h 47"/>
              <a:gd name="T32" fmla="*/ 38 w 102"/>
              <a:gd name="T33" fmla="*/ 17 h 47"/>
              <a:gd name="T34" fmla="*/ 39 w 102"/>
              <a:gd name="T35" fmla="*/ 19 h 47"/>
              <a:gd name="T36" fmla="*/ 39 w 102"/>
              <a:gd name="T37" fmla="*/ 19 h 47"/>
              <a:gd name="T38" fmla="*/ 46 w 102"/>
              <a:gd name="T39" fmla="*/ 20 h 47"/>
              <a:gd name="T40" fmla="*/ 56 w 102"/>
              <a:gd name="T41" fmla="*/ 18 h 47"/>
              <a:gd name="T42" fmla="*/ 84 w 102"/>
              <a:gd name="T43" fmla="*/ 47 h 47"/>
              <a:gd name="T44" fmla="*/ 90 w 102"/>
              <a:gd name="T45" fmla="*/ 47 h 47"/>
              <a:gd name="T46" fmla="*/ 56 w 102"/>
              <a:gd name="T47" fmla="*/ 13 h 47"/>
              <a:gd name="T48" fmla="*/ 0 w 102"/>
              <a:gd name="T49" fmla="*/ 39 h 47"/>
              <a:gd name="T50" fmla="*/ 8 w 102"/>
              <a:gd name="T51" fmla="*/ 46 h 47"/>
              <a:gd name="T52" fmla="*/ 9 w 102"/>
              <a:gd name="T53" fmla="*/ 46 h 47"/>
              <a:gd name="T54" fmla="*/ 41 w 102"/>
              <a:gd name="T55" fmla="*/ 46 h 47"/>
              <a:gd name="T56" fmla="*/ 51 w 102"/>
              <a:gd name="T57" fmla="*/ 35 h 47"/>
              <a:gd name="T58" fmla="*/ 39 w 102"/>
              <a:gd name="T59" fmla="*/ 24 h 47"/>
              <a:gd name="T60" fmla="*/ 36 w 102"/>
              <a:gd name="T61" fmla="*/ 24 h 47"/>
              <a:gd name="T62" fmla="*/ 28 w 102"/>
              <a:gd name="T63" fmla="*/ 17 h 47"/>
              <a:gd name="T64" fmla="*/ 18 w 102"/>
              <a:gd name="T65" fmla="*/ 26 h 47"/>
              <a:gd name="T66" fmla="*/ 18 w 102"/>
              <a:gd name="T67" fmla="*/ 28 h 47"/>
              <a:gd name="T68" fmla="*/ 15 w 102"/>
              <a:gd name="T69" fmla="*/ 27 h 47"/>
              <a:gd name="T70" fmla="*/ 9 w 102"/>
              <a:gd name="T71" fmla="*/ 31 h 47"/>
              <a:gd name="T72" fmla="*/ 8 w 102"/>
              <a:gd name="T73" fmla="*/ 31 h 47"/>
              <a:gd name="T74" fmla="*/ 0 w 102"/>
              <a:gd name="T75"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47">
                <a:moveTo>
                  <a:pt x="77" y="47"/>
                </a:moveTo>
                <a:cubicBezTo>
                  <a:pt x="72" y="47"/>
                  <a:pt x="72" y="47"/>
                  <a:pt x="72" y="47"/>
                </a:cubicBezTo>
                <a:cubicBezTo>
                  <a:pt x="72" y="38"/>
                  <a:pt x="64" y="31"/>
                  <a:pt x="56" y="31"/>
                </a:cubicBezTo>
                <a:cubicBezTo>
                  <a:pt x="55" y="31"/>
                  <a:pt x="55" y="31"/>
                  <a:pt x="55" y="31"/>
                </a:cubicBezTo>
                <a:cubicBezTo>
                  <a:pt x="54" y="29"/>
                  <a:pt x="53" y="27"/>
                  <a:pt x="52" y="25"/>
                </a:cubicBezTo>
                <a:cubicBezTo>
                  <a:pt x="53" y="25"/>
                  <a:pt x="54" y="25"/>
                  <a:pt x="56" y="25"/>
                </a:cubicBezTo>
                <a:cubicBezTo>
                  <a:pt x="68" y="25"/>
                  <a:pt x="77" y="35"/>
                  <a:pt x="77" y="47"/>
                </a:cubicBezTo>
                <a:close/>
                <a:moveTo>
                  <a:pt x="56" y="0"/>
                </a:moveTo>
                <a:cubicBezTo>
                  <a:pt x="43" y="0"/>
                  <a:pt x="32" y="5"/>
                  <a:pt x="23" y="13"/>
                </a:cubicBezTo>
                <a:cubicBezTo>
                  <a:pt x="25" y="13"/>
                  <a:pt x="26" y="12"/>
                  <a:pt x="28" y="12"/>
                </a:cubicBezTo>
                <a:cubicBezTo>
                  <a:pt x="29" y="12"/>
                  <a:pt x="31" y="13"/>
                  <a:pt x="32" y="13"/>
                </a:cubicBezTo>
                <a:cubicBezTo>
                  <a:pt x="39" y="9"/>
                  <a:pt x="47" y="6"/>
                  <a:pt x="56" y="6"/>
                </a:cubicBezTo>
                <a:cubicBezTo>
                  <a:pt x="78" y="6"/>
                  <a:pt x="97" y="24"/>
                  <a:pt x="97" y="47"/>
                </a:cubicBezTo>
                <a:cubicBezTo>
                  <a:pt x="102" y="47"/>
                  <a:pt x="102" y="47"/>
                  <a:pt x="102" y="47"/>
                </a:cubicBezTo>
                <a:cubicBezTo>
                  <a:pt x="102" y="21"/>
                  <a:pt x="81" y="0"/>
                  <a:pt x="56" y="0"/>
                </a:cubicBezTo>
                <a:close/>
                <a:moveTo>
                  <a:pt x="56" y="13"/>
                </a:moveTo>
                <a:cubicBezTo>
                  <a:pt x="49" y="13"/>
                  <a:pt x="43" y="14"/>
                  <a:pt x="38" y="17"/>
                </a:cubicBezTo>
                <a:cubicBezTo>
                  <a:pt x="39" y="18"/>
                  <a:pt x="39" y="18"/>
                  <a:pt x="39" y="19"/>
                </a:cubicBezTo>
                <a:cubicBezTo>
                  <a:pt x="39" y="19"/>
                  <a:pt x="39" y="19"/>
                  <a:pt x="39" y="19"/>
                </a:cubicBezTo>
                <a:cubicBezTo>
                  <a:pt x="42" y="19"/>
                  <a:pt x="44" y="19"/>
                  <a:pt x="46" y="20"/>
                </a:cubicBezTo>
                <a:cubicBezTo>
                  <a:pt x="49" y="19"/>
                  <a:pt x="52" y="18"/>
                  <a:pt x="56" y="18"/>
                </a:cubicBezTo>
                <a:cubicBezTo>
                  <a:pt x="71" y="18"/>
                  <a:pt x="84" y="31"/>
                  <a:pt x="84" y="47"/>
                </a:cubicBezTo>
                <a:cubicBezTo>
                  <a:pt x="90" y="47"/>
                  <a:pt x="90" y="47"/>
                  <a:pt x="90" y="47"/>
                </a:cubicBezTo>
                <a:cubicBezTo>
                  <a:pt x="90" y="28"/>
                  <a:pt x="75" y="13"/>
                  <a:pt x="56" y="13"/>
                </a:cubicBezTo>
                <a:close/>
                <a:moveTo>
                  <a:pt x="0" y="39"/>
                </a:moveTo>
                <a:cubicBezTo>
                  <a:pt x="0" y="43"/>
                  <a:pt x="3" y="46"/>
                  <a:pt x="8" y="46"/>
                </a:cubicBezTo>
                <a:cubicBezTo>
                  <a:pt x="9" y="46"/>
                  <a:pt x="9" y="46"/>
                  <a:pt x="9" y="46"/>
                </a:cubicBezTo>
                <a:cubicBezTo>
                  <a:pt x="41" y="46"/>
                  <a:pt x="41" y="46"/>
                  <a:pt x="41" y="46"/>
                </a:cubicBezTo>
                <a:cubicBezTo>
                  <a:pt x="46" y="46"/>
                  <a:pt x="51" y="41"/>
                  <a:pt x="51" y="35"/>
                </a:cubicBezTo>
                <a:cubicBezTo>
                  <a:pt x="51" y="29"/>
                  <a:pt x="46" y="24"/>
                  <a:pt x="39" y="24"/>
                </a:cubicBezTo>
                <a:cubicBezTo>
                  <a:pt x="38" y="24"/>
                  <a:pt x="37" y="24"/>
                  <a:pt x="36" y="24"/>
                </a:cubicBezTo>
                <a:cubicBezTo>
                  <a:pt x="35" y="20"/>
                  <a:pt x="32" y="17"/>
                  <a:pt x="28" y="17"/>
                </a:cubicBezTo>
                <a:cubicBezTo>
                  <a:pt x="22" y="17"/>
                  <a:pt x="18" y="21"/>
                  <a:pt x="18" y="26"/>
                </a:cubicBezTo>
                <a:cubicBezTo>
                  <a:pt x="18" y="27"/>
                  <a:pt x="18" y="27"/>
                  <a:pt x="18" y="28"/>
                </a:cubicBezTo>
                <a:cubicBezTo>
                  <a:pt x="17" y="27"/>
                  <a:pt x="16" y="27"/>
                  <a:pt x="15" y="27"/>
                </a:cubicBezTo>
                <a:cubicBezTo>
                  <a:pt x="13" y="27"/>
                  <a:pt x="10" y="29"/>
                  <a:pt x="9" y="31"/>
                </a:cubicBezTo>
                <a:cubicBezTo>
                  <a:pt x="9" y="31"/>
                  <a:pt x="8" y="31"/>
                  <a:pt x="8" y="31"/>
                </a:cubicBezTo>
                <a:cubicBezTo>
                  <a:pt x="3" y="31"/>
                  <a:pt x="0" y="34"/>
                  <a:pt x="0" y="39"/>
                </a:cubicBez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48" name="Freeform 135"/>
          <p:cNvSpPr>
            <a:spLocks noChangeAspect="1" noEditPoints="1"/>
          </p:cNvSpPr>
          <p:nvPr/>
        </p:nvSpPr>
        <p:spPr bwMode="black">
          <a:xfrm>
            <a:off x="6232525" y="4894263"/>
            <a:ext cx="200025" cy="274637"/>
          </a:xfrm>
          <a:custGeom>
            <a:avLst/>
            <a:gdLst>
              <a:gd name="T0" fmla="*/ 60 w 80"/>
              <a:gd name="T1" fmla="*/ 15 h 111"/>
              <a:gd name="T2" fmla="*/ 71 w 80"/>
              <a:gd name="T3" fmla="*/ 0 h 111"/>
              <a:gd name="T4" fmla="*/ 74 w 80"/>
              <a:gd name="T5" fmla="*/ 2 h 111"/>
              <a:gd name="T6" fmla="*/ 62 w 80"/>
              <a:gd name="T7" fmla="*/ 16 h 111"/>
              <a:gd name="T8" fmla="*/ 60 w 80"/>
              <a:gd name="T9" fmla="*/ 15 h 111"/>
              <a:gd name="T10" fmla="*/ 67 w 80"/>
              <a:gd name="T11" fmla="*/ 111 h 111"/>
              <a:gd name="T12" fmla="*/ 67 w 80"/>
              <a:gd name="T13" fmla="*/ 103 h 111"/>
              <a:gd name="T14" fmla="*/ 46 w 80"/>
              <a:gd name="T15" fmla="*/ 103 h 111"/>
              <a:gd name="T16" fmla="*/ 46 w 80"/>
              <a:gd name="T17" fmla="*/ 68 h 111"/>
              <a:gd name="T18" fmla="*/ 80 w 80"/>
              <a:gd name="T19" fmla="*/ 26 h 111"/>
              <a:gd name="T20" fmla="*/ 0 w 80"/>
              <a:gd name="T21" fmla="*/ 26 h 111"/>
              <a:gd name="T22" fmla="*/ 34 w 80"/>
              <a:gd name="T23" fmla="*/ 68 h 111"/>
              <a:gd name="T24" fmla="*/ 34 w 80"/>
              <a:gd name="T25" fmla="*/ 103 h 111"/>
              <a:gd name="T26" fmla="*/ 13 w 80"/>
              <a:gd name="T27" fmla="*/ 103 h 111"/>
              <a:gd name="T28" fmla="*/ 13 w 80"/>
              <a:gd name="T29" fmla="*/ 111 h 111"/>
              <a:gd name="T30" fmla="*/ 67 w 80"/>
              <a:gd name="T31" fmla="*/ 111 h 111"/>
              <a:gd name="T32" fmla="*/ 62 w 80"/>
              <a:gd name="T33" fmla="*/ 23 h 111"/>
              <a:gd name="T34" fmla="*/ 54 w 80"/>
              <a:gd name="T35" fmla="*/ 17 h 111"/>
              <a:gd name="T36" fmla="*/ 47 w 80"/>
              <a:gd name="T37" fmla="*/ 23 h 111"/>
              <a:gd name="T38" fmla="*/ 62 w 80"/>
              <a:gd name="T3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 h="111">
                <a:moveTo>
                  <a:pt x="60" y="15"/>
                </a:moveTo>
                <a:cubicBezTo>
                  <a:pt x="71" y="0"/>
                  <a:pt x="71" y="0"/>
                  <a:pt x="71" y="0"/>
                </a:cubicBezTo>
                <a:cubicBezTo>
                  <a:pt x="74" y="2"/>
                  <a:pt x="74" y="2"/>
                  <a:pt x="74" y="2"/>
                </a:cubicBezTo>
                <a:cubicBezTo>
                  <a:pt x="62" y="16"/>
                  <a:pt x="62" y="16"/>
                  <a:pt x="62" y="16"/>
                </a:cubicBezTo>
                <a:cubicBezTo>
                  <a:pt x="61" y="16"/>
                  <a:pt x="61" y="15"/>
                  <a:pt x="60" y="15"/>
                </a:cubicBezTo>
                <a:close/>
                <a:moveTo>
                  <a:pt x="67" y="111"/>
                </a:moveTo>
                <a:cubicBezTo>
                  <a:pt x="67" y="103"/>
                  <a:pt x="67" y="103"/>
                  <a:pt x="67" y="103"/>
                </a:cubicBezTo>
                <a:cubicBezTo>
                  <a:pt x="46" y="103"/>
                  <a:pt x="46" y="103"/>
                  <a:pt x="46" y="103"/>
                </a:cubicBezTo>
                <a:cubicBezTo>
                  <a:pt x="46" y="68"/>
                  <a:pt x="46" y="68"/>
                  <a:pt x="46" y="68"/>
                </a:cubicBezTo>
                <a:cubicBezTo>
                  <a:pt x="80" y="26"/>
                  <a:pt x="80" y="26"/>
                  <a:pt x="80" y="26"/>
                </a:cubicBezTo>
                <a:cubicBezTo>
                  <a:pt x="0" y="26"/>
                  <a:pt x="0" y="26"/>
                  <a:pt x="0" y="26"/>
                </a:cubicBezTo>
                <a:cubicBezTo>
                  <a:pt x="34" y="68"/>
                  <a:pt x="34" y="68"/>
                  <a:pt x="34" y="68"/>
                </a:cubicBezTo>
                <a:cubicBezTo>
                  <a:pt x="34" y="103"/>
                  <a:pt x="34" y="103"/>
                  <a:pt x="34" y="103"/>
                </a:cubicBezTo>
                <a:cubicBezTo>
                  <a:pt x="13" y="103"/>
                  <a:pt x="13" y="103"/>
                  <a:pt x="13" y="103"/>
                </a:cubicBezTo>
                <a:cubicBezTo>
                  <a:pt x="13" y="111"/>
                  <a:pt x="13" y="111"/>
                  <a:pt x="13" y="111"/>
                </a:cubicBezTo>
                <a:lnTo>
                  <a:pt x="67" y="111"/>
                </a:lnTo>
                <a:close/>
                <a:moveTo>
                  <a:pt x="62" y="23"/>
                </a:moveTo>
                <a:cubicBezTo>
                  <a:pt x="61" y="19"/>
                  <a:pt x="58" y="17"/>
                  <a:pt x="54" y="17"/>
                </a:cubicBezTo>
                <a:cubicBezTo>
                  <a:pt x="51" y="17"/>
                  <a:pt x="48" y="19"/>
                  <a:pt x="47" y="23"/>
                </a:cubicBezTo>
                <a:lnTo>
                  <a:pt x="62" y="23"/>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49" name="Freeform 136"/>
          <p:cNvSpPr>
            <a:spLocks noChangeAspect="1" noEditPoints="1"/>
          </p:cNvSpPr>
          <p:nvPr/>
        </p:nvSpPr>
        <p:spPr bwMode="black">
          <a:xfrm>
            <a:off x="5276850" y="4870450"/>
            <a:ext cx="268288" cy="320675"/>
          </a:xfrm>
          <a:custGeom>
            <a:avLst/>
            <a:gdLst>
              <a:gd name="T0" fmla="*/ 28 w 68"/>
              <a:gd name="T1" fmla="*/ 36 h 82"/>
              <a:gd name="T2" fmla="*/ 48 w 68"/>
              <a:gd name="T3" fmla="*/ 36 h 82"/>
              <a:gd name="T4" fmla="*/ 37 w 68"/>
              <a:gd name="T5" fmla="*/ 82 h 82"/>
              <a:gd name="T6" fmla="*/ 29 w 68"/>
              <a:gd name="T7" fmla="*/ 82 h 82"/>
              <a:gd name="T8" fmla="*/ 28 w 68"/>
              <a:gd name="T9" fmla="*/ 82 h 82"/>
              <a:gd name="T10" fmla="*/ 24 w 68"/>
              <a:gd name="T11" fmla="*/ 82 h 82"/>
              <a:gd name="T12" fmla="*/ 24 w 68"/>
              <a:gd name="T13" fmla="*/ 82 h 82"/>
              <a:gd name="T14" fmla="*/ 16 w 68"/>
              <a:gd name="T15" fmla="*/ 82 h 82"/>
              <a:gd name="T16" fmla="*/ 4 w 68"/>
              <a:gd name="T17" fmla="*/ 36 h 82"/>
              <a:gd name="T18" fmla="*/ 24 w 68"/>
              <a:gd name="T19" fmla="*/ 36 h 82"/>
              <a:gd name="T20" fmla="*/ 28 w 68"/>
              <a:gd name="T21" fmla="*/ 36 h 82"/>
              <a:gd name="T22" fmla="*/ 64 w 68"/>
              <a:gd name="T23" fmla="*/ 44 h 82"/>
              <a:gd name="T24" fmla="*/ 53 w 68"/>
              <a:gd name="T25" fmla="*/ 37 h 82"/>
              <a:gd name="T26" fmla="*/ 54 w 68"/>
              <a:gd name="T27" fmla="*/ 43 h 82"/>
              <a:gd name="T28" fmla="*/ 60 w 68"/>
              <a:gd name="T29" fmla="*/ 47 h 82"/>
              <a:gd name="T30" fmla="*/ 62 w 68"/>
              <a:gd name="T31" fmla="*/ 58 h 82"/>
              <a:gd name="T32" fmla="*/ 56 w 68"/>
              <a:gd name="T33" fmla="*/ 67 h 82"/>
              <a:gd name="T34" fmla="*/ 50 w 68"/>
              <a:gd name="T35" fmla="*/ 70 h 82"/>
              <a:gd name="T36" fmla="*/ 47 w 68"/>
              <a:gd name="T37" fmla="*/ 75 h 82"/>
              <a:gd name="T38" fmla="*/ 48 w 68"/>
              <a:gd name="T39" fmla="*/ 75 h 82"/>
              <a:gd name="T40" fmla="*/ 59 w 68"/>
              <a:gd name="T41" fmla="*/ 72 h 82"/>
              <a:gd name="T42" fmla="*/ 67 w 68"/>
              <a:gd name="T43" fmla="*/ 59 h 82"/>
              <a:gd name="T44" fmla="*/ 64 w 68"/>
              <a:gd name="T45" fmla="*/ 44 h 82"/>
              <a:gd name="T46" fmla="*/ 36 w 68"/>
              <a:gd name="T47" fmla="*/ 28 h 82"/>
              <a:gd name="T48" fmla="*/ 36 w 68"/>
              <a:gd name="T49" fmla="*/ 26 h 82"/>
              <a:gd name="T50" fmla="*/ 33 w 68"/>
              <a:gd name="T51" fmla="*/ 21 h 82"/>
              <a:gd name="T52" fmla="*/ 36 w 68"/>
              <a:gd name="T53" fmla="*/ 16 h 82"/>
              <a:gd name="T54" fmla="*/ 39 w 68"/>
              <a:gd name="T55" fmla="*/ 8 h 82"/>
              <a:gd name="T56" fmla="*/ 31 w 68"/>
              <a:gd name="T57" fmla="*/ 0 h 82"/>
              <a:gd name="T58" fmla="*/ 29 w 68"/>
              <a:gd name="T59" fmla="*/ 1 h 82"/>
              <a:gd name="T60" fmla="*/ 30 w 68"/>
              <a:gd name="T61" fmla="*/ 3 h 82"/>
              <a:gd name="T62" fmla="*/ 32 w 68"/>
              <a:gd name="T63" fmla="*/ 7 h 82"/>
              <a:gd name="T64" fmla="*/ 29 w 68"/>
              <a:gd name="T65" fmla="*/ 13 h 82"/>
              <a:gd name="T66" fmla="*/ 27 w 68"/>
              <a:gd name="T67" fmla="*/ 21 h 82"/>
              <a:gd name="T68" fmla="*/ 34 w 68"/>
              <a:gd name="T69" fmla="*/ 29 h 82"/>
              <a:gd name="T70" fmla="*/ 35 w 68"/>
              <a:gd name="T71" fmla="*/ 29 h 82"/>
              <a:gd name="T72" fmla="*/ 36 w 68"/>
              <a:gd name="T73" fmla="*/ 28 h 82"/>
              <a:gd name="T74" fmla="*/ 23 w 68"/>
              <a:gd name="T75" fmla="*/ 28 h 82"/>
              <a:gd name="T76" fmla="*/ 23 w 68"/>
              <a:gd name="T77" fmla="*/ 26 h 82"/>
              <a:gd name="T78" fmla="*/ 21 w 68"/>
              <a:gd name="T79" fmla="*/ 24 h 82"/>
              <a:gd name="T80" fmla="*/ 23 w 68"/>
              <a:gd name="T81" fmla="*/ 21 h 82"/>
              <a:gd name="T82" fmla="*/ 25 w 68"/>
              <a:gd name="T83" fmla="*/ 16 h 82"/>
              <a:gd name="T84" fmla="*/ 20 w 68"/>
              <a:gd name="T85" fmla="*/ 11 h 82"/>
              <a:gd name="T86" fmla="*/ 18 w 68"/>
              <a:gd name="T87" fmla="*/ 12 h 82"/>
              <a:gd name="T88" fmla="*/ 18 w 68"/>
              <a:gd name="T89" fmla="*/ 14 h 82"/>
              <a:gd name="T90" fmla="*/ 19 w 68"/>
              <a:gd name="T91" fmla="*/ 16 h 82"/>
              <a:gd name="T92" fmla="*/ 18 w 68"/>
              <a:gd name="T93" fmla="*/ 19 h 82"/>
              <a:gd name="T94" fmla="*/ 16 w 68"/>
              <a:gd name="T95" fmla="*/ 24 h 82"/>
              <a:gd name="T96" fmla="*/ 21 w 68"/>
              <a:gd name="T97" fmla="*/ 29 h 82"/>
              <a:gd name="T98" fmla="*/ 22 w 68"/>
              <a:gd name="T99" fmla="*/ 29 h 82"/>
              <a:gd name="T100" fmla="*/ 23 w 68"/>
              <a:gd name="T101" fmla="*/ 2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8" h="82">
                <a:moveTo>
                  <a:pt x="28" y="36"/>
                </a:moveTo>
                <a:cubicBezTo>
                  <a:pt x="48" y="36"/>
                  <a:pt x="48" y="36"/>
                  <a:pt x="48" y="36"/>
                </a:cubicBezTo>
                <a:cubicBezTo>
                  <a:pt x="48" y="36"/>
                  <a:pt x="53" y="64"/>
                  <a:pt x="37" y="82"/>
                </a:cubicBezTo>
                <a:cubicBezTo>
                  <a:pt x="29" y="82"/>
                  <a:pt x="29" y="82"/>
                  <a:pt x="29" y="82"/>
                </a:cubicBezTo>
                <a:cubicBezTo>
                  <a:pt x="28" y="82"/>
                  <a:pt x="28" y="82"/>
                  <a:pt x="28" y="82"/>
                </a:cubicBezTo>
                <a:cubicBezTo>
                  <a:pt x="24" y="82"/>
                  <a:pt x="24" y="82"/>
                  <a:pt x="24" y="82"/>
                </a:cubicBezTo>
                <a:cubicBezTo>
                  <a:pt x="24" y="82"/>
                  <a:pt x="24" y="82"/>
                  <a:pt x="24" y="82"/>
                </a:cubicBezTo>
                <a:cubicBezTo>
                  <a:pt x="16" y="82"/>
                  <a:pt x="16" y="82"/>
                  <a:pt x="16" y="82"/>
                </a:cubicBezTo>
                <a:cubicBezTo>
                  <a:pt x="0" y="64"/>
                  <a:pt x="4" y="36"/>
                  <a:pt x="4" y="36"/>
                </a:cubicBezTo>
                <a:cubicBezTo>
                  <a:pt x="24" y="36"/>
                  <a:pt x="24" y="36"/>
                  <a:pt x="24" y="36"/>
                </a:cubicBezTo>
                <a:lnTo>
                  <a:pt x="28" y="36"/>
                </a:lnTo>
                <a:close/>
                <a:moveTo>
                  <a:pt x="64" y="44"/>
                </a:moveTo>
                <a:cubicBezTo>
                  <a:pt x="62" y="40"/>
                  <a:pt x="58" y="38"/>
                  <a:pt x="53" y="37"/>
                </a:cubicBezTo>
                <a:cubicBezTo>
                  <a:pt x="54" y="38"/>
                  <a:pt x="54" y="40"/>
                  <a:pt x="54" y="43"/>
                </a:cubicBezTo>
                <a:cubicBezTo>
                  <a:pt x="56" y="44"/>
                  <a:pt x="58" y="45"/>
                  <a:pt x="60" y="47"/>
                </a:cubicBezTo>
                <a:cubicBezTo>
                  <a:pt x="62" y="51"/>
                  <a:pt x="63" y="54"/>
                  <a:pt x="62" y="58"/>
                </a:cubicBezTo>
                <a:cubicBezTo>
                  <a:pt x="61" y="62"/>
                  <a:pt x="59" y="65"/>
                  <a:pt x="56" y="67"/>
                </a:cubicBezTo>
                <a:cubicBezTo>
                  <a:pt x="54" y="69"/>
                  <a:pt x="52" y="69"/>
                  <a:pt x="50" y="70"/>
                </a:cubicBezTo>
                <a:cubicBezTo>
                  <a:pt x="49" y="72"/>
                  <a:pt x="48" y="73"/>
                  <a:pt x="47" y="75"/>
                </a:cubicBezTo>
                <a:cubicBezTo>
                  <a:pt x="47" y="75"/>
                  <a:pt x="48" y="75"/>
                  <a:pt x="48" y="75"/>
                </a:cubicBezTo>
                <a:cubicBezTo>
                  <a:pt x="52" y="75"/>
                  <a:pt x="56" y="74"/>
                  <a:pt x="59" y="72"/>
                </a:cubicBezTo>
                <a:cubicBezTo>
                  <a:pt x="64" y="69"/>
                  <a:pt x="66" y="64"/>
                  <a:pt x="67" y="59"/>
                </a:cubicBezTo>
                <a:cubicBezTo>
                  <a:pt x="68" y="54"/>
                  <a:pt x="67" y="49"/>
                  <a:pt x="64" y="44"/>
                </a:cubicBezTo>
                <a:close/>
                <a:moveTo>
                  <a:pt x="36" y="28"/>
                </a:moveTo>
                <a:cubicBezTo>
                  <a:pt x="37" y="27"/>
                  <a:pt x="36" y="26"/>
                  <a:pt x="36" y="26"/>
                </a:cubicBezTo>
                <a:cubicBezTo>
                  <a:pt x="36" y="26"/>
                  <a:pt x="33" y="24"/>
                  <a:pt x="33" y="21"/>
                </a:cubicBezTo>
                <a:cubicBezTo>
                  <a:pt x="33" y="20"/>
                  <a:pt x="34" y="18"/>
                  <a:pt x="36" y="16"/>
                </a:cubicBezTo>
                <a:cubicBezTo>
                  <a:pt x="38" y="13"/>
                  <a:pt x="39" y="11"/>
                  <a:pt x="39" y="8"/>
                </a:cubicBezTo>
                <a:cubicBezTo>
                  <a:pt x="38" y="3"/>
                  <a:pt x="32" y="0"/>
                  <a:pt x="31" y="0"/>
                </a:cubicBezTo>
                <a:cubicBezTo>
                  <a:pt x="31" y="0"/>
                  <a:pt x="30" y="0"/>
                  <a:pt x="29" y="1"/>
                </a:cubicBezTo>
                <a:cubicBezTo>
                  <a:pt x="29" y="2"/>
                  <a:pt x="29" y="3"/>
                  <a:pt x="30" y="3"/>
                </a:cubicBezTo>
                <a:cubicBezTo>
                  <a:pt x="30" y="3"/>
                  <a:pt x="32" y="5"/>
                  <a:pt x="32" y="7"/>
                </a:cubicBezTo>
                <a:cubicBezTo>
                  <a:pt x="32" y="9"/>
                  <a:pt x="31" y="11"/>
                  <a:pt x="29" y="13"/>
                </a:cubicBezTo>
                <a:cubicBezTo>
                  <a:pt x="27" y="16"/>
                  <a:pt x="26" y="18"/>
                  <a:pt x="27" y="21"/>
                </a:cubicBezTo>
                <a:cubicBezTo>
                  <a:pt x="27" y="26"/>
                  <a:pt x="34" y="29"/>
                  <a:pt x="34" y="29"/>
                </a:cubicBezTo>
                <a:cubicBezTo>
                  <a:pt x="34" y="29"/>
                  <a:pt x="34" y="29"/>
                  <a:pt x="35" y="29"/>
                </a:cubicBezTo>
                <a:cubicBezTo>
                  <a:pt x="35" y="29"/>
                  <a:pt x="36" y="29"/>
                  <a:pt x="36" y="28"/>
                </a:cubicBezTo>
                <a:close/>
                <a:moveTo>
                  <a:pt x="23" y="28"/>
                </a:moveTo>
                <a:cubicBezTo>
                  <a:pt x="23" y="27"/>
                  <a:pt x="23" y="26"/>
                  <a:pt x="23" y="26"/>
                </a:cubicBezTo>
                <a:cubicBezTo>
                  <a:pt x="23" y="26"/>
                  <a:pt x="21" y="25"/>
                  <a:pt x="21" y="24"/>
                </a:cubicBezTo>
                <a:cubicBezTo>
                  <a:pt x="21" y="23"/>
                  <a:pt x="22" y="22"/>
                  <a:pt x="23" y="21"/>
                </a:cubicBezTo>
                <a:cubicBezTo>
                  <a:pt x="25" y="19"/>
                  <a:pt x="25" y="17"/>
                  <a:pt x="25" y="16"/>
                </a:cubicBezTo>
                <a:cubicBezTo>
                  <a:pt x="24" y="13"/>
                  <a:pt x="20" y="11"/>
                  <a:pt x="20" y="11"/>
                </a:cubicBezTo>
                <a:cubicBezTo>
                  <a:pt x="19" y="11"/>
                  <a:pt x="18" y="11"/>
                  <a:pt x="18" y="12"/>
                </a:cubicBezTo>
                <a:cubicBezTo>
                  <a:pt x="17" y="13"/>
                  <a:pt x="18" y="13"/>
                  <a:pt x="18" y="14"/>
                </a:cubicBezTo>
                <a:cubicBezTo>
                  <a:pt x="18" y="14"/>
                  <a:pt x="19" y="15"/>
                  <a:pt x="19" y="16"/>
                </a:cubicBezTo>
                <a:cubicBezTo>
                  <a:pt x="19" y="17"/>
                  <a:pt x="19" y="18"/>
                  <a:pt x="18" y="19"/>
                </a:cubicBezTo>
                <a:cubicBezTo>
                  <a:pt x="16" y="21"/>
                  <a:pt x="16" y="22"/>
                  <a:pt x="16" y="24"/>
                </a:cubicBezTo>
                <a:cubicBezTo>
                  <a:pt x="17" y="27"/>
                  <a:pt x="20" y="28"/>
                  <a:pt x="21" y="29"/>
                </a:cubicBezTo>
                <a:cubicBezTo>
                  <a:pt x="21" y="29"/>
                  <a:pt x="21" y="29"/>
                  <a:pt x="22" y="29"/>
                </a:cubicBezTo>
                <a:cubicBezTo>
                  <a:pt x="22" y="29"/>
                  <a:pt x="23" y="29"/>
                  <a:pt x="23" y="28"/>
                </a:cubicBez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50" name="Freeform 137"/>
          <p:cNvSpPr>
            <a:spLocks noChangeAspect="1"/>
          </p:cNvSpPr>
          <p:nvPr/>
        </p:nvSpPr>
        <p:spPr bwMode="black">
          <a:xfrm>
            <a:off x="3443288" y="4879975"/>
            <a:ext cx="323850" cy="301625"/>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51" name="Freeform 138"/>
          <p:cNvSpPr>
            <a:spLocks noChangeAspect="1" noEditPoints="1"/>
          </p:cNvSpPr>
          <p:nvPr/>
        </p:nvSpPr>
        <p:spPr bwMode="black">
          <a:xfrm>
            <a:off x="7988300" y="2117725"/>
            <a:ext cx="250825" cy="312738"/>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52" name="Freeform 139"/>
          <p:cNvSpPr>
            <a:spLocks noChangeAspect="1"/>
          </p:cNvSpPr>
          <p:nvPr/>
        </p:nvSpPr>
        <p:spPr bwMode="black">
          <a:xfrm>
            <a:off x="8001000" y="3506788"/>
            <a:ext cx="293688" cy="293687"/>
          </a:xfrm>
          <a:custGeom>
            <a:avLst/>
            <a:gdLst>
              <a:gd name="T0" fmla="*/ 63 w 75"/>
              <a:gd name="T1" fmla="*/ 29 h 75"/>
              <a:gd name="T2" fmla="*/ 44 w 75"/>
              <a:gd name="T3" fmla="*/ 48 h 75"/>
              <a:gd name="T4" fmla="*/ 40 w 75"/>
              <a:gd name="T5" fmla="*/ 68 h 75"/>
              <a:gd name="T6" fmla="*/ 26 w 75"/>
              <a:gd name="T7" fmla="*/ 54 h 75"/>
              <a:gd name="T8" fmla="*/ 0 w 75"/>
              <a:gd name="T9" fmla="*/ 74 h 75"/>
              <a:gd name="T10" fmla="*/ 0 w 75"/>
              <a:gd name="T11" fmla="*/ 74 h 75"/>
              <a:gd name="T12" fmla="*/ 0 w 75"/>
              <a:gd name="T13" fmla="*/ 74 h 75"/>
              <a:gd name="T14" fmla="*/ 0 w 75"/>
              <a:gd name="T15" fmla="*/ 74 h 75"/>
              <a:gd name="T16" fmla="*/ 0 w 75"/>
              <a:gd name="T17" fmla="*/ 74 h 75"/>
              <a:gd name="T18" fmla="*/ 20 w 75"/>
              <a:gd name="T19" fmla="*/ 49 h 75"/>
              <a:gd name="T20" fmla="*/ 6 w 75"/>
              <a:gd name="T21" fmla="*/ 35 h 75"/>
              <a:gd name="T22" fmla="*/ 27 w 75"/>
              <a:gd name="T23" fmla="*/ 31 h 75"/>
              <a:gd name="T24" fmla="*/ 46 w 75"/>
              <a:gd name="T25" fmla="*/ 11 h 75"/>
              <a:gd name="T26" fmla="*/ 50 w 75"/>
              <a:gd name="T27" fmla="*/ 0 h 75"/>
              <a:gd name="T28" fmla="*/ 75 w 75"/>
              <a:gd name="T29" fmla="*/ 25 h 75"/>
              <a:gd name="T30" fmla="*/ 63 w 75"/>
              <a:gd name="T31"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75">
                <a:moveTo>
                  <a:pt x="63" y="29"/>
                </a:moveTo>
                <a:cubicBezTo>
                  <a:pt x="44" y="48"/>
                  <a:pt x="44" y="48"/>
                  <a:pt x="44" y="48"/>
                </a:cubicBezTo>
                <a:cubicBezTo>
                  <a:pt x="47" y="55"/>
                  <a:pt x="46" y="63"/>
                  <a:pt x="40" y="68"/>
                </a:cubicBezTo>
                <a:cubicBezTo>
                  <a:pt x="26" y="54"/>
                  <a:pt x="26" y="54"/>
                  <a:pt x="26" y="54"/>
                </a:cubicBezTo>
                <a:cubicBezTo>
                  <a:pt x="11" y="67"/>
                  <a:pt x="2" y="75"/>
                  <a:pt x="0" y="74"/>
                </a:cubicBezTo>
                <a:cubicBezTo>
                  <a:pt x="0" y="74"/>
                  <a:pt x="0" y="74"/>
                  <a:pt x="0" y="74"/>
                </a:cubicBezTo>
                <a:cubicBezTo>
                  <a:pt x="0" y="74"/>
                  <a:pt x="0" y="74"/>
                  <a:pt x="0" y="74"/>
                </a:cubicBezTo>
                <a:cubicBezTo>
                  <a:pt x="0" y="74"/>
                  <a:pt x="0" y="74"/>
                  <a:pt x="0" y="74"/>
                </a:cubicBezTo>
                <a:cubicBezTo>
                  <a:pt x="0" y="74"/>
                  <a:pt x="0" y="74"/>
                  <a:pt x="0" y="74"/>
                </a:cubicBezTo>
                <a:cubicBezTo>
                  <a:pt x="0" y="73"/>
                  <a:pt x="7" y="63"/>
                  <a:pt x="20" y="49"/>
                </a:cubicBezTo>
                <a:cubicBezTo>
                  <a:pt x="6" y="35"/>
                  <a:pt x="6" y="35"/>
                  <a:pt x="6" y="35"/>
                </a:cubicBezTo>
                <a:cubicBezTo>
                  <a:pt x="12" y="29"/>
                  <a:pt x="20" y="28"/>
                  <a:pt x="27" y="31"/>
                </a:cubicBezTo>
                <a:cubicBezTo>
                  <a:pt x="46" y="11"/>
                  <a:pt x="46" y="11"/>
                  <a:pt x="46" y="11"/>
                </a:cubicBezTo>
                <a:cubicBezTo>
                  <a:pt x="45" y="7"/>
                  <a:pt x="46" y="3"/>
                  <a:pt x="50" y="0"/>
                </a:cubicBezTo>
                <a:cubicBezTo>
                  <a:pt x="75" y="25"/>
                  <a:pt x="75" y="25"/>
                  <a:pt x="75" y="25"/>
                </a:cubicBezTo>
                <a:cubicBezTo>
                  <a:pt x="72" y="28"/>
                  <a:pt x="67" y="30"/>
                  <a:pt x="63" y="29"/>
                </a:cubicBez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54" name="Freeform 53"/>
          <p:cNvSpPr>
            <a:spLocks noChangeAspect="1"/>
          </p:cNvSpPr>
          <p:nvPr/>
        </p:nvSpPr>
        <p:spPr bwMode="black">
          <a:xfrm>
            <a:off x="8882063" y="2149475"/>
            <a:ext cx="250825" cy="249238"/>
          </a:xfrm>
          <a:custGeom>
            <a:avLst/>
            <a:gdLst>
              <a:gd name="connsiteX0" fmla="*/ 47441 w 335249"/>
              <a:gd name="connsiteY0" fmla="*/ 0 h 332082"/>
              <a:gd name="connsiteX1" fmla="*/ 168960 w 335249"/>
              <a:gd name="connsiteY1" fmla="*/ 121517 h 332082"/>
              <a:gd name="connsiteX2" fmla="*/ 287806 w 335249"/>
              <a:gd name="connsiteY2" fmla="*/ 0 h 332082"/>
              <a:gd name="connsiteX3" fmla="*/ 328921 w 335249"/>
              <a:gd name="connsiteY3" fmla="*/ 47441 h 332082"/>
              <a:gd name="connsiteX4" fmla="*/ 212556 w 335249"/>
              <a:gd name="connsiteY4" fmla="*/ 165113 h 332082"/>
              <a:gd name="connsiteX5" fmla="*/ 335249 w 335249"/>
              <a:gd name="connsiteY5" fmla="*/ 287805 h 332082"/>
              <a:gd name="connsiteX6" fmla="*/ 287808 w 335249"/>
              <a:gd name="connsiteY6" fmla="*/ 332082 h 332082"/>
              <a:gd name="connsiteX7" fmla="*/ 166953 w 335249"/>
              <a:gd name="connsiteY7" fmla="*/ 211228 h 332082"/>
              <a:gd name="connsiteX8" fmla="*/ 47441 w 335249"/>
              <a:gd name="connsiteY8" fmla="*/ 332082 h 332082"/>
              <a:gd name="connsiteX9" fmla="*/ 6326 w 335249"/>
              <a:gd name="connsiteY9" fmla="*/ 287805 h 332082"/>
              <a:gd name="connsiteX10" fmla="*/ 123610 w 335249"/>
              <a:gd name="connsiteY10" fmla="*/ 167886 h 332082"/>
              <a:gd name="connsiteX11" fmla="*/ 0 w 335249"/>
              <a:gd name="connsiteY11" fmla="*/ 44278 h 33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249" h="332082">
                <a:moveTo>
                  <a:pt x="47441" y="0"/>
                </a:moveTo>
                <a:lnTo>
                  <a:pt x="168960" y="121517"/>
                </a:lnTo>
                <a:lnTo>
                  <a:pt x="287806" y="0"/>
                </a:lnTo>
                <a:lnTo>
                  <a:pt x="328921" y="47441"/>
                </a:lnTo>
                <a:lnTo>
                  <a:pt x="212556" y="165113"/>
                </a:lnTo>
                <a:lnTo>
                  <a:pt x="335249" y="287805"/>
                </a:lnTo>
                <a:lnTo>
                  <a:pt x="287808" y="332082"/>
                </a:lnTo>
                <a:lnTo>
                  <a:pt x="166953" y="211228"/>
                </a:lnTo>
                <a:lnTo>
                  <a:pt x="47441" y="332082"/>
                </a:lnTo>
                <a:lnTo>
                  <a:pt x="6326" y="287805"/>
                </a:lnTo>
                <a:lnTo>
                  <a:pt x="123610" y="167886"/>
                </a:lnTo>
                <a:lnTo>
                  <a:pt x="0" y="44278"/>
                </a:lnTo>
                <a:close/>
              </a:path>
            </a:pathLst>
          </a:custGeom>
          <a:solidFill>
            <a:schemeClr val="tx1"/>
          </a:solidFill>
          <a:ln>
            <a:noFill/>
          </a:ln>
          <a:extLst/>
        </p:spPr>
        <p:txBody>
          <a:bodyPr lIns="68574" tIns="34287" rIns="68574" bIns="34287"/>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56" name="Freeform 139"/>
          <p:cNvSpPr>
            <a:spLocks noChangeAspect="1" noEditPoints="1"/>
          </p:cNvSpPr>
          <p:nvPr/>
        </p:nvSpPr>
        <p:spPr bwMode="black">
          <a:xfrm>
            <a:off x="4338638" y="4852988"/>
            <a:ext cx="296862" cy="357187"/>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48" tIns="109719" rIns="137148" bIns="109719"/>
          <a:lstStyle/>
          <a:p>
            <a:pPr algn="ctr" defTabSz="699261" eaLnBrk="1" hangingPunct="1">
              <a:lnSpc>
                <a:spcPct val="90000"/>
              </a:lnSpc>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56"/>
          <p:cNvSpPr>
            <a:spLocks noChangeAspect="1"/>
          </p:cNvSpPr>
          <p:nvPr/>
        </p:nvSpPr>
        <p:spPr bwMode="black">
          <a:xfrm>
            <a:off x="9826625" y="4229100"/>
            <a:ext cx="322263" cy="300038"/>
          </a:xfrm>
          <a:custGeom>
            <a:avLst/>
            <a:gdLst>
              <a:gd name="connsiteX0" fmla="*/ 1705224 w 1904098"/>
              <a:gd name="connsiteY0" fmla="*/ 0 h 1774700"/>
              <a:gd name="connsiteX1" fmla="*/ 1725798 w 1904098"/>
              <a:gd name="connsiteY1" fmla="*/ 5130 h 1774700"/>
              <a:gd name="connsiteX2" fmla="*/ 1904098 w 1904098"/>
              <a:gd name="connsiteY2" fmla="*/ 5130 h 1774700"/>
              <a:gd name="connsiteX3" fmla="*/ 1904098 w 1904098"/>
              <a:gd name="connsiteY3" fmla="*/ 105790 h 1774700"/>
              <a:gd name="connsiteX4" fmla="*/ 1782590 w 1904098"/>
              <a:gd name="connsiteY4" fmla="*/ 105790 h 1774700"/>
              <a:gd name="connsiteX5" fmla="*/ 1437871 w 1904098"/>
              <a:gd name="connsiteY5" fmla="*/ 1488381 h 1774700"/>
              <a:gd name="connsiteX6" fmla="*/ 1437871 w 1904098"/>
              <a:gd name="connsiteY6" fmla="*/ 1541451 h 1774700"/>
              <a:gd name="connsiteX7" fmla="*/ 1461386 w 1904098"/>
              <a:gd name="connsiteY7" fmla="*/ 1557305 h 1774700"/>
              <a:gd name="connsiteX8" fmla="*/ 1498685 w 1904098"/>
              <a:gd name="connsiteY8" fmla="*/ 1647353 h 1774700"/>
              <a:gd name="connsiteX9" fmla="*/ 1371338 w 1904098"/>
              <a:gd name="connsiteY9" fmla="*/ 1774700 h 1774700"/>
              <a:gd name="connsiteX10" fmla="*/ 1243991 w 1904098"/>
              <a:gd name="connsiteY10" fmla="*/ 1647353 h 1774700"/>
              <a:gd name="connsiteX11" fmla="*/ 1281290 w 1904098"/>
              <a:gd name="connsiteY11" fmla="*/ 1557305 h 1774700"/>
              <a:gd name="connsiteX12" fmla="*/ 1294468 w 1904098"/>
              <a:gd name="connsiteY12" fmla="*/ 1548420 h 1774700"/>
              <a:gd name="connsiteX13" fmla="*/ 503178 w 1904098"/>
              <a:gd name="connsiteY13" fmla="*/ 1548420 h 1774700"/>
              <a:gd name="connsiteX14" fmla="*/ 516356 w 1904098"/>
              <a:gd name="connsiteY14" fmla="*/ 1557305 h 1774700"/>
              <a:gd name="connsiteX15" fmla="*/ 553655 w 1904098"/>
              <a:gd name="connsiteY15" fmla="*/ 1647353 h 1774700"/>
              <a:gd name="connsiteX16" fmla="*/ 426308 w 1904098"/>
              <a:gd name="connsiteY16" fmla="*/ 1774700 h 1774700"/>
              <a:gd name="connsiteX17" fmla="*/ 298961 w 1904098"/>
              <a:gd name="connsiteY17" fmla="*/ 1647353 h 1774700"/>
              <a:gd name="connsiteX18" fmla="*/ 336260 w 1904098"/>
              <a:gd name="connsiteY18" fmla="*/ 1557305 h 1774700"/>
              <a:gd name="connsiteX19" fmla="*/ 349438 w 1904098"/>
              <a:gd name="connsiteY19" fmla="*/ 1548420 h 1774700"/>
              <a:gd name="connsiteX20" fmla="*/ 145556 w 1904098"/>
              <a:gd name="connsiteY20" fmla="*/ 1548420 h 1774700"/>
              <a:gd name="connsiteX21" fmla="*/ 145556 w 1904098"/>
              <a:gd name="connsiteY21" fmla="*/ 1447760 h 1774700"/>
              <a:gd name="connsiteX22" fmla="*/ 1344257 w 1904098"/>
              <a:gd name="connsiteY22" fmla="*/ 1447760 h 1774700"/>
              <a:gd name="connsiteX23" fmla="*/ 1413761 w 1904098"/>
              <a:gd name="connsiteY23" fmla="*/ 1168994 h 1774700"/>
              <a:gd name="connsiteX24" fmla="*/ 222344 w 1904098"/>
              <a:gd name="connsiteY24" fmla="*/ 1168994 h 1774700"/>
              <a:gd name="connsiteX25" fmla="*/ 0 w 1904098"/>
              <a:gd name="connsiteY25" fmla="*/ 279619 h 1774700"/>
              <a:gd name="connsiteX26" fmla="*/ 1635508 w 1904098"/>
              <a:gd name="connsiteY26" fmla="*/ 279619 h 1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04098" h="1774700">
                <a:moveTo>
                  <a:pt x="1705224" y="0"/>
                </a:moveTo>
                <a:lnTo>
                  <a:pt x="1725798" y="5130"/>
                </a:lnTo>
                <a:lnTo>
                  <a:pt x="1904098" y="5130"/>
                </a:lnTo>
                <a:lnTo>
                  <a:pt x="1904098" y="105790"/>
                </a:lnTo>
                <a:lnTo>
                  <a:pt x="1782590" y="105790"/>
                </a:lnTo>
                <a:lnTo>
                  <a:pt x="1437871" y="1488381"/>
                </a:lnTo>
                <a:lnTo>
                  <a:pt x="1437871" y="1541451"/>
                </a:lnTo>
                <a:lnTo>
                  <a:pt x="1461386" y="1557305"/>
                </a:lnTo>
                <a:cubicBezTo>
                  <a:pt x="1484431" y="1580351"/>
                  <a:pt x="1498685" y="1612187"/>
                  <a:pt x="1498685" y="1647353"/>
                </a:cubicBezTo>
                <a:cubicBezTo>
                  <a:pt x="1498685" y="1717685"/>
                  <a:pt x="1441670" y="1774700"/>
                  <a:pt x="1371338" y="1774700"/>
                </a:cubicBezTo>
                <a:cubicBezTo>
                  <a:pt x="1301006" y="1774700"/>
                  <a:pt x="1243991" y="1717685"/>
                  <a:pt x="1243991" y="1647353"/>
                </a:cubicBezTo>
                <a:cubicBezTo>
                  <a:pt x="1243991" y="1612187"/>
                  <a:pt x="1258245" y="1580351"/>
                  <a:pt x="1281290" y="1557305"/>
                </a:cubicBezTo>
                <a:lnTo>
                  <a:pt x="1294468" y="1548420"/>
                </a:lnTo>
                <a:lnTo>
                  <a:pt x="503178" y="1548420"/>
                </a:lnTo>
                <a:lnTo>
                  <a:pt x="516356" y="1557305"/>
                </a:lnTo>
                <a:cubicBezTo>
                  <a:pt x="539401" y="1580351"/>
                  <a:pt x="553655" y="1612187"/>
                  <a:pt x="553655" y="1647353"/>
                </a:cubicBezTo>
                <a:cubicBezTo>
                  <a:pt x="553655" y="1717685"/>
                  <a:pt x="496640" y="1774700"/>
                  <a:pt x="426308" y="1774700"/>
                </a:cubicBezTo>
                <a:cubicBezTo>
                  <a:pt x="355976" y="1774700"/>
                  <a:pt x="298961" y="1717685"/>
                  <a:pt x="298961" y="1647353"/>
                </a:cubicBezTo>
                <a:cubicBezTo>
                  <a:pt x="298961" y="1612187"/>
                  <a:pt x="313215" y="1580351"/>
                  <a:pt x="336260" y="1557305"/>
                </a:cubicBezTo>
                <a:lnTo>
                  <a:pt x="349438" y="1548420"/>
                </a:lnTo>
                <a:lnTo>
                  <a:pt x="145556" y="1548420"/>
                </a:lnTo>
                <a:lnTo>
                  <a:pt x="145556" y="1447760"/>
                </a:lnTo>
                <a:lnTo>
                  <a:pt x="1344257" y="1447760"/>
                </a:lnTo>
                <a:lnTo>
                  <a:pt x="1413761" y="1168994"/>
                </a:lnTo>
                <a:lnTo>
                  <a:pt x="222344" y="1168994"/>
                </a:lnTo>
                <a:lnTo>
                  <a:pt x="0" y="279619"/>
                </a:lnTo>
                <a:lnTo>
                  <a:pt x="1635508" y="279619"/>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48" tIns="109719" rIns="137148" bIns="109719"/>
          <a:lstStyle/>
          <a:p>
            <a:pPr algn="ctr" defTabSz="699261" eaLnBrk="1" hangingPunct="1">
              <a:lnSpc>
                <a:spcPct val="90000"/>
              </a:lnSpc>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54"/>
          <p:cNvSpPr>
            <a:spLocks noChangeAspect="1" noEditPoints="1"/>
          </p:cNvSpPr>
          <p:nvPr/>
        </p:nvSpPr>
        <p:spPr bwMode="black">
          <a:xfrm>
            <a:off x="2540000" y="4167188"/>
            <a:ext cx="306388" cy="306387"/>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48" tIns="109719" rIns="137148" bIns="109719"/>
          <a:lstStyle/>
          <a:p>
            <a:pPr algn="ctr" defTabSz="699261" eaLnBrk="1" hangingPunct="1">
              <a:lnSpc>
                <a:spcPct val="90000"/>
              </a:lnSpc>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9" name="Freeform 17"/>
          <p:cNvSpPr>
            <a:spLocks noChangeAspect="1" noEditPoints="1"/>
          </p:cNvSpPr>
          <p:nvPr/>
        </p:nvSpPr>
        <p:spPr bwMode="black">
          <a:xfrm>
            <a:off x="1577975" y="4184650"/>
            <a:ext cx="376238" cy="273050"/>
          </a:xfrm>
          <a:custGeom>
            <a:avLst/>
            <a:gdLst>
              <a:gd name="T0" fmla="*/ 4271 w 4462"/>
              <a:gd name="T1" fmla="*/ 303 h 3240"/>
              <a:gd name="T2" fmla="*/ 3062 w 4462"/>
              <a:gd name="T3" fmla="*/ 762 h 3240"/>
              <a:gd name="T4" fmla="*/ 3062 w 4462"/>
              <a:gd name="T5" fmla="*/ 2935 h 3240"/>
              <a:gd name="T6" fmla="*/ 4271 w 4462"/>
              <a:gd name="T7" fmla="*/ 2478 h 3240"/>
              <a:gd name="T8" fmla="*/ 4271 w 4462"/>
              <a:gd name="T9" fmla="*/ 303 h 3240"/>
              <a:gd name="T10" fmla="*/ 4271 w 4462"/>
              <a:gd name="T11" fmla="*/ 303 h 3240"/>
              <a:gd name="T12" fmla="*/ 1630 w 4462"/>
              <a:gd name="T13" fmla="*/ 303 h 3240"/>
              <a:gd name="T14" fmla="*/ 1630 w 4462"/>
              <a:gd name="T15" fmla="*/ 2478 h 3240"/>
              <a:gd name="T16" fmla="*/ 2837 w 4462"/>
              <a:gd name="T17" fmla="*/ 2935 h 3240"/>
              <a:gd name="T18" fmla="*/ 2837 w 4462"/>
              <a:gd name="T19" fmla="*/ 762 h 3240"/>
              <a:gd name="T20" fmla="*/ 1630 w 4462"/>
              <a:gd name="T21" fmla="*/ 303 h 3240"/>
              <a:gd name="T22" fmla="*/ 1630 w 4462"/>
              <a:gd name="T23" fmla="*/ 303 h 3240"/>
              <a:gd name="T24" fmla="*/ 1405 w 4462"/>
              <a:gd name="T25" fmla="*/ 303 h 3240"/>
              <a:gd name="T26" fmla="*/ 196 w 4462"/>
              <a:gd name="T27" fmla="*/ 762 h 3240"/>
              <a:gd name="T28" fmla="*/ 196 w 4462"/>
              <a:gd name="T29" fmla="*/ 2935 h 3240"/>
              <a:gd name="T30" fmla="*/ 1405 w 4462"/>
              <a:gd name="T31" fmla="*/ 2478 h 3240"/>
              <a:gd name="T32" fmla="*/ 1405 w 4462"/>
              <a:gd name="T33" fmla="*/ 303 h 3240"/>
              <a:gd name="T34" fmla="*/ 1405 w 4462"/>
              <a:gd name="T35" fmla="*/ 303 h 3240"/>
              <a:gd name="T36" fmla="*/ 1488 w 4462"/>
              <a:gd name="T37" fmla="*/ 0 h 3240"/>
              <a:gd name="T38" fmla="*/ 2976 w 4462"/>
              <a:gd name="T39" fmla="*/ 563 h 3240"/>
              <a:gd name="T40" fmla="*/ 4462 w 4462"/>
              <a:gd name="T41" fmla="*/ 0 h 3240"/>
              <a:gd name="T42" fmla="*/ 4462 w 4462"/>
              <a:gd name="T43" fmla="*/ 2677 h 3240"/>
              <a:gd name="T44" fmla="*/ 2976 w 4462"/>
              <a:gd name="T45" fmla="*/ 3240 h 3240"/>
              <a:gd name="T46" fmla="*/ 1488 w 4462"/>
              <a:gd name="T47" fmla="*/ 2677 h 3240"/>
              <a:gd name="T48" fmla="*/ 1488 w 4462"/>
              <a:gd name="T49" fmla="*/ 2677 h 3240"/>
              <a:gd name="T50" fmla="*/ 0 w 4462"/>
              <a:gd name="T51" fmla="*/ 3240 h 3240"/>
              <a:gd name="T52" fmla="*/ 0 w 4462"/>
              <a:gd name="T53" fmla="*/ 563 h 3240"/>
              <a:gd name="T54" fmla="*/ 1488 w 4462"/>
              <a:gd name="T55" fmla="*/ 0 h 3240"/>
              <a:gd name="T56" fmla="*/ 1488 w 4462"/>
              <a:gd name="T57" fmla="*/ 0 h 3240"/>
              <a:gd name="T58" fmla="*/ 1488 w 4462"/>
              <a:gd name="T59" fmla="*/ 0 h 3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62" h="3240">
                <a:moveTo>
                  <a:pt x="4271" y="303"/>
                </a:moveTo>
                <a:lnTo>
                  <a:pt x="3062" y="762"/>
                </a:lnTo>
                <a:lnTo>
                  <a:pt x="3062" y="2935"/>
                </a:lnTo>
                <a:lnTo>
                  <a:pt x="4271" y="2478"/>
                </a:lnTo>
                <a:lnTo>
                  <a:pt x="4271" y="303"/>
                </a:lnTo>
                <a:lnTo>
                  <a:pt x="4271" y="303"/>
                </a:lnTo>
                <a:close/>
                <a:moveTo>
                  <a:pt x="1630" y="303"/>
                </a:moveTo>
                <a:lnTo>
                  <a:pt x="1630" y="2478"/>
                </a:lnTo>
                <a:lnTo>
                  <a:pt x="2837" y="2935"/>
                </a:lnTo>
                <a:lnTo>
                  <a:pt x="2837" y="762"/>
                </a:lnTo>
                <a:lnTo>
                  <a:pt x="1630" y="303"/>
                </a:lnTo>
                <a:lnTo>
                  <a:pt x="1630" y="303"/>
                </a:lnTo>
                <a:close/>
                <a:moveTo>
                  <a:pt x="1405" y="303"/>
                </a:moveTo>
                <a:lnTo>
                  <a:pt x="196" y="762"/>
                </a:lnTo>
                <a:lnTo>
                  <a:pt x="196" y="2935"/>
                </a:lnTo>
                <a:lnTo>
                  <a:pt x="1405" y="2478"/>
                </a:lnTo>
                <a:lnTo>
                  <a:pt x="1405" y="303"/>
                </a:lnTo>
                <a:lnTo>
                  <a:pt x="1405" y="303"/>
                </a:lnTo>
                <a:close/>
                <a:moveTo>
                  <a:pt x="1488" y="0"/>
                </a:moveTo>
                <a:lnTo>
                  <a:pt x="2976" y="563"/>
                </a:lnTo>
                <a:lnTo>
                  <a:pt x="4462" y="0"/>
                </a:lnTo>
                <a:lnTo>
                  <a:pt x="4462" y="2677"/>
                </a:lnTo>
                <a:lnTo>
                  <a:pt x="2976" y="3240"/>
                </a:lnTo>
                <a:lnTo>
                  <a:pt x="1488" y="2677"/>
                </a:lnTo>
                <a:lnTo>
                  <a:pt x="1488" y="2677"/>
                </a:lnTo>
                <a:lnTo>
                  <a:pt x="0" y="3240"/>
                </a:lnTo>
                <a:lnTo>
                  <a:pt x="0" y="563"/>
                </a:lnTo>
                <a:lnTo>
                  <a:pt x="1488" y="0"/>
                </a:lnTo>
                <a:lnTo>
                  <a:pt x="1488" y="0"/>
                </a:lnTo>
                <a:lnTo>
                  <a:pt x="1488" y="0"/>
                </a:lnTo>
                <a:close/>
              </a:path>
            </a:pathLst>
          </a:custGeom>
          <a:solidFill>
            <a:schemeClr val="tx1"/>
          </a:solidFill>
          <a:ln>
            <a:noFill/>
          </a:ln>
        </p:spPr>
        <p:txBody>
          <a:bodyPr lIns="68574" tIns="34287" rIns="68574" bIns="34287"/>
          <a:lstStyle/>
          <a:p>
            <a:pPr defTabSz="932742" eaLnBrk="1" fontAlgn="auto" hangingPunct="1">
              <a:spcBef>
                <a:spcPts val="0"/>
              </a:spcBef>
              <a:spcAft>
                <a:spcPts val="0"/>
              </a:spcAft>
              <a:defRPr/>
            </a:pPr>
            <a:endParaRPr lang="en-US" sz="1350" dirty="0">
              <a:latin typeface="+mn-lt"/>
              <a:ea typeface="+mn-ea"/>
            </a:endParaRPr>
          </a:p>
        </p:txBody>
      </p:sp>
      <p:sp>
        <p:nvSpPr>
          <p:cNvPr id="60" name="Freeform 59"/>
          <p:cNvSpPr>
            <a:spLocks noChangeAspect="1"/>
          </p:cNvSpPr>
          <p:nvPr/>
        </p:nvSpPr>
        <p:spPr bwMode="black">
          <a:xfrm>
            <a:off x="3433763" y="2819400"/>
            <a:ext cx="342900" cy="307975"/>
          </a:xfrm>
          <a:custGeom>
            <a:avLst/>
            <a:gdLst>
              <a:gd name="connsiteX0" fmla="*/ 406869 w 3609473"/>
              <a:gd name="connsiteY0" fmla="*/ 1147348 h 3240844"/>
              <a:gd name="connsiteX1" fmla="*/ 406869 w 3609473"/>
              <a:gd name="connsiteY1" fmla="*/ 2765595 h 3240844"/>
              <a:gd name="connsiteX2" fmla="*/ 3202604 w 3609473"/>
              <a:gd name="connsiteY2" fmla="*/ 2765595 h 3240844"/>
              <a:gd name="connsiteX3" fmla="*/ 3202604 w 3609473"/>
              <a:gd name="connsiteY3" fmla="*/ 1147348 h 3240844"/>
              <a:gd name="connsiteX4" fmla="*/ 609637 w 3609473"/>
              <a:gd name="connsiteY4" fmla="*/ 0 h 3240844"/>
              <a:gd name="connsiteX5" fmla="*/ 754016 w 3609473"/>
              <a:gd name="connsiteY5" fmla="*/ 144379 h 3240844"/>
              <a:gd name="connsiteX6" fmla="*/ 754016 w 3609473"/>
              <a:gd name="connsiteY6" fmla="*/ 461549 h 3240844"/>
              <a:gd name="connsiteX7" fmla="*/ 1049917 w 3609473"/>
              <a:gd name="connsiteY7" fmla="*/ 461549 h 3240844"/>
              <a:gd name="connsiteX8" fmla="*/ 1049917 w 3609473"/>
              <a:gd name="connsiteY8" fmla="*/ 144379 h 3240844"/>
              <a:gd name="connsiteX9" fmla="*/ 1194296 w 3609473"/>
              <a:gd name="connsiteY9" fmla="*/ 0 h 3240844"/>
              <a:gd name="connsiteX10" fmla="*/ 1338675 w 3609473"/>
              <a:gd name="connsiteY10" fmla="*/ 144379 h 3240844"/>
              <a:gd name="connsiteX11" fmla="*/ 1338675 w 3609473"/>
              <a:gd name="connsiteY11" fmla="*/ 461549 h 3240844"/>
              <a:gd name="connsiteX12" fmla="*/ 2261096 w 3609473"/>
              <a:gd name="connsiteY12" fmla="*/ 461549 h 3240844"/>
              <a:gd name="connsiteX13" fmla="*/ 2261096 w 3609473"/>
              <a:gd name="connsiteY13" fmla="*/ 144379 h 3240844"/>
              <a:gd name="connsiteX14" fmla="*/ 2405475 w 3609473"/>
              <a:gd name="connsiteY14" fmla="*/ 0 h 3240844"/>
              <a:gd name="connsiteX15" fmla="*/ 2549854 w 3609473"/>
              <a:gd name="connsiteY15" fmla="*/ 144379 h 3240844"/>
              <a:gd name="connsiteX16" fmla="*/ 2549853 w 3609473"/>
              <a:gd name="connsiteY16" fmla="*/ 461549 h 3240844"/>
              <a:gd name="connsiteX17" fmla="*/ 2845755 w 3609473"/>
              <a:gd name="connsiteY17" fmla="*/ 461549 h 3240844"/>
              <a:gd name="connsiteX18" fmla="*/ 2845755 w 3609473"/>
              <a:gd name="connsiteY18" fmla="*/ 144379 h 3240844"/>
              <a:gd name="connsiteX19" fmla="*/ 2990134 w 3609473"/>
              <a:gd name="connsiteY19" fmla="*/ 0 h 3240844"/>
              <a:gd name="connsiteX20" fmla="*/ 3134513 w 3609473"/>
              <a:gd name="connsiteY20" fmla="*/ 144379 h 3240844"/>
              <a:gd name="connsiteX21" fmla="*/ 3134512 w 3609473"/>
              <a:gd name="connsiteY21" fmla="*/ 461549 h 3240844"/>
              <a:gd name="connsiteX22" fmla="*/ 3290632 w 3609473"/>
              <a:gd name="connsiteY22" fmla="*/ 461549 h 3240844"/>
              <a:gd name="connsiteX23" fmla="*/ 3609473 w 3609473"/>
              <a:gd name="connsiteY23" fmla="*/ 780390 h 3240844"/>
              <a:gd name="connsiteX24" fmla="*/ 3609473 w 3609473"/>
              <a:gd name="connsiteY24" fmla="*/ 2922003 h 3240844"/>
              <a:gd name="connsiteX25" fmla="*/ 3290632 w 3609473"/>
              <a:gd name="connsiteY25" fmla="*/ 3240844 h 3240844"/>
              <a:gd name="connsiteX26" fmla="*/ 318841 w 3609473"/>
              <a:gd name="connsiteY26" fmla="*/ 3240844 h 3240844"/>
              <a:gd name="connsiteX27" fmla="*/ 0 w 3609473"/>
              <a:gd name="connsiteY27" fmla="*/ 2922003 h 3240844"/>
              <a:gd name="connsiteX28" fmla="*/ 0 w 3609473"/>
              <a:gd name="connsiteY28" fmla="*/ 780390 h 3240844"/>
              <a:gd name="connsiteX29" fmla="*/ 318841 w 3609473"/>
              <a:gd name="connsiteY29" fmla="*/ 461549 h 3240844"/>
              <a:gd name="connsiteX30" fmla="*/ 465258 w 3609473"/>
              <a:gd name="connsiteY30" fmla="*/ 461549 h 3240844"/>
              <a:gd name="connsiteX31" fmla="*/ 465258 w 3609473"/>
              <a:gd name="connsiteY31" fmla="*/ 144379 h 3240844"/>
              <a:gd name="connsiteX32" fmla="*/ 609637 w 3609473"/>
              <a:gd name="connsiteY32" fmla="*/ 0 h 32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09473" h="3240844">
                <a:moveTo>
                  <a:pt x="406869" y="1147348"/>
                </a:moveTo>
                <a:lnTo>
                  <a:pt x="406869" y="2765595"/>
                </a:lnTo>
                <a:lnTo>
                  <a:pt x="3202604" y="2765595"/>
                </a:lnTo>
                <a:lnTo>
                  <a:pt x="3202604" y="1147348"/>
                </a:lnTo>
                <a:close/>
                <a:moveTo>
                  <a:pt x="609637" y="0"/>
                </a:moveTo>
                <a:cubicBezTo>
                  <a:pt x="689375" y="0"/>
                  <a:pt x="754016" y="64641"/>
                  <a:pt x="754016" y="144379"/>
                </a:cubicBezTo>
                <a:lnTo>
                  <a:pt x="754016" y="461549"/>
                </a:lnTo>
                <a:lnTo>
                  <a:pt x="1049917" y="461549"/>
                </a:lnTo>
                <a:lnTo>
                  <a:pt x="1049917" y="144379"/>
                </a:lnTo>
                <a:cubicBezTo>
                  <a:pt x="1049917" y="64641"/>
                  <a:pt x="1114558" y="0"/>
                  <a:pt x="1194296" y="0"/>
                </a:cubicBezTo>
                <a:cubicBezTo>
                  <a:pt x="1274034" y="0"/>
                  <a:pt x="1338675" y="64641"/>
                  <a:pt x="1338675" y="144379"/>
                </a:cubicBezTo>
                <a:lnTo>
                  <a:pt x="1338675" y="461549"/>
                </a:lnTo>
                <a:lnTo>
                  <a:pt x="2261096" y="461549"/>
                </a:lnTo>
                <a:lnTo>
                  <a:pt x="2261096" y="144379"/>
                </a:lnTo>
                <a:cubicBezTo>
                  <a:pt x="2261096" y="64641"/>
                  <a:pt x="2325737" y="0"/>
                  <a:pt x="2405475" y="0"/>
                </a:cubicBezTo>
                <a:cubicBezTo>
                  <a:pt x="2485213" y="0"/>
                  <a:pt x="2549854" y="64641"/>
                  <a:pt x="2549854" y="144379"/>
                </a:cubicBezTo>
                <a:lnTo>
                  <a:pt x="2549853" y="461549"/>
                </a:lnTo>
                <a:lnTo>
                  <a:pt x="2845755" y="461549"/>
                </a:lnTo>
                <a:lnTo>
                  <a:pt x="2845755" y="144379"/>
                </a:lnTo>
                <a:cubicBezTo>
                  <a:pt x="2845755" y="64641"/>
                  <a:pt x="2910396" y="0"/>
                  <a:pt x="2990134" y="0"/>
                </a:cubicBezTo>
                <a:cubicBezTo>
                  <a:pt x="3069872" y="0"/>
                  <a:pt x="3134513" y="64641"/>
                  <a:pt x="3134513" y="144379"/>
                </a:cubicBezTo>
                <a:lnTo>
                  <a:pt x="3134512" y="461549"/>
                </a:lnTo>
                <a:lnTo>
                  <a:pt x="3290632" y="461549"/>
                </a:lnTo>
                <a:cubicBezTo>
                  <a:pt x="3466723" y="461549"/>
                  <a:pt x="3609473" y="604299"/>
                  <a:pt x="3609473" y="780390"/>
                </a:cubicBezTo>
                <a:lnTo>
                  <a:pt x="3609473" y="2922003"/>
                </a:lnTo>
                <a:cubicBezTo>
                  <a:pt x="3609473" y="3098094"/>
                  <a:pt x="3466723" y="3240844"/>
                  <a:pt x="3290632" y="3240844"/>
                </a:cubicBezTo>
                <a:lnTo>
                  <a:pt x="318841" y="3240844"/>
                </a:lnTo>
                <a:cubicBezTo>
                  <a:pt x="142750" y="3240844"/>
                  <a:pt x="0" y="3098094"/>
                  <a:pt x="0" y="2922003"/>
                </a:cubicBezTo>
                <a:lnTo>
                  <a:pt x="0" y="780390"/>
                </a:lnTo>
                <a:cubicBezTo>
                  <a:pt x="0" y="604299"/>
                  <a:pt x="142750" y="461549"/>
                  <a:pt x="318841" y="461549"/>
                </a:cubicBezTo>
                <a:lnTo>
                  <a:pt x="465258" y="461549"/>
                </a:lnTo>
                <a:lnTo>
                  <a:pt x="465258" y="144379"/>
                </a:lnTo>
                <a:cubicBezTo>
                  <a:pt x="465258" y="64641"/>
                  <a:pt x="529899" y="0"/>
                  <a:pt x="60963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48" tIns="109719" rIns="137148" bIns="109719"/>
          <a:lstStyle/>
          <a:p>
            <a:pPr algn="ctr" defTabSz="699261" eaLnBrk="1" hangingPunct="1">
              <a:lnSpc>
                <a:spcPct val="90000"/>
              </a:lnSpc>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61" name="Freeform 60"/>
          <p:cNvSpPr>
            <a:spLocks noChangeAspect="1"/>
          </p:cNvSpPr>
          <p:nvPr/>
        </p:nvSpPr>
        <p:spPr bwMode="black">
          <a:xfrm>
            <a:off x="1608138" y="2862263"/>
            <a:ext cx="315912" cy="223837"/>
          </a:xfrm>
          <a:custGeom>
            <a:avLst/>
            <a:gdLst>
              <a:gd name="connsiteX0" fmla="*/ 444931 w 444931"/>
              <a:gd name="connsiteY0" fmla="*/ 85811 h 316789"/>
              <a:gd name="connsiteX1" fmla="*/ 444931 w 444931"/>
              <a:gd name="connsiteY1" fmla="*/ 316789 h 316789"/>
              <a:gd name="connsiteX2" fmla="*/ 0 w 444931"/>
              <a:gd name="connsiteY2" fmla="*/ 316789 h 316789"/>
              <a:gd name="connsiteX3" fmla="*/ 0 w 444931"/>
              <a:gd name="connsiteY3" fmla="*/ 90868 h 316789"/>
              <a:gd name="connsiteX4" fmla="*/ 216980 w 444931"/>
              <a:gd name="connsiteY4" fmla="*/ 211312 h 316789"/>
              <a:gd name="connsiteX5" fmla="*/ 217910 w 444931"/>
              <a:gd name="connsiteY5" fmla="*/ 209638 h 316789"/>
              <a:gd name="connsiteX6" fmla="*/ 218839 w 444931"/>
              <a:gd name="connsiteY6" fmla="*/ 211313 h 316789"/>
              <a:gd name="connsiteX7" fmla="*/ 0 w 444931"/>
              <a:gd name="connsiteY7" fmla="*/ 0 h 316789"/>
              <a:gd name="connsiteX8" fmla="*/ 444931 w 444931"/>
              <a:gd name="connsiteY8" fmla="*/ 0 h 316789"/>
              <a:gd name="connsiteX9" fmla="*/ 444931 w 444931"/>
              <a:gd name="connsiteY9" fmla="*/ 33520 h 316789"/>
              <a:gd name="connsiteX10" fmla="*/ 217910 w 444931"/>
              <a:gd name="connsiteY10" fmla="*/ 159538 h 316789"/>
              <a:gd name="connsiteX11" fmla="*/ 0 w 444931"/>
              <a:gd name="connsiteY11" fmla="*/ 38578 h 3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931" h="316789">
                <a:moveTo>
                  <a:pt x="444931" y="85811"/>
                </a:moveTo>
                <a:lnTo>
                  <a:pt x="444931" y="316789"/>
                </a:lnTo>
                <a:lnTo>
                  <a:pt x="0" y="316789"/>
                </a:lnTo>
                <a:lnTo>
                  <a:pt x="0" y="90868"/>
                </a:lnTo>
                <a:lnTo>
                  <a:pt x="216980" y="211312"/>
                </a:lnTo>
                <a:lnTo>
                  <a:pt x="217910" y="209638"/>
                </a:lnTo>
                <a:lnTo>
                  <a:pt x="218839" y="211313"/>
                </a:lnTo>
                <a:close/>
                <a:moveTo>
                  <a:pt x="0" y="0"/>
                </a:moveTo>
                <a:lnTo>
                  <a:pt x="444931" y="0"/>
                </a:lnTo>
                <a:lnTo>
                  <a:pt x="444931" y="33520"/>
                </a:lnTo>
                <a:lnTo>
                  <a:pt x="217910" y="159538"/>
                </a:lnTo>
                <a:lnTo>
                  <a:pt x="0" y="3857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48" tIns="109719" rIns="137148" bIns="109719"/>
          <a:lstStyle/>
          <a:p>
            <a:pPr algn="ctr" defTabSz="699261" eaLnBrk="1" hangingPunct="1">
              <a:lnSpc>
                <a:spcPct val="90000"/>
              </a:lnSpc>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46"/>
          <p:cNvSpPr>
            <a:spLocks noChangeAspect="1"/>
          </p:cNvSpPr>
          <p:nvPr/>
        </p:nvSpPr>
        <p:spPr bwMode="black">
          <a:xfrm>
            <a:off x="10682288" y="4194175"/>
            <a:ext cx="261937" cy="274638"/>
          </a:xfrm>
          <a:custGeom>
            <a:avLst/>
            <a:gdLst>
              <a:gd name="T0" fmla="*/ 59 w 192"/>
              <a:gd name="T1" fmla="*/ 34 h 201"/>
              <a:gd name="T2" fmla="*/ 59 w 192"/>
              <a:gd name="T3" fmla="*/ 133 h 201"/>
              <a:gd name="T4" fmla="*/ 38 w 192"/>
              <a:gd name="T5" fmla="*/ 126 h 201"/>
              <a:gd name="T6" fmla="*/ 0 w 192"/>
              <a:gd name="T7" fmla="*/ 163 h 201"/>
              <a:gd name="T8" fmla="*/ 38 w 192"/>
              <a:gd name="T9" fmla="*/ 201 h 201"/>
              <a:gd name="T10" fmla="*/ 75 w 192"/>
              <a:gd name="T11" fmla="*/ 163 h 201"/>
              <a:gd name="T12" fmla="*/ 75 w 192"/>
              <a:gd name="T13" fmla="*/ 75 h 201"/>
              <a:gd name="T14" fmla="*/ 177 w 192"/>
              <a:gd name="T15" fmla="*/ 54 h 201"/>
              <a:gd name="T16" fmla="*/ 176 w 192"/>
              <a:gd name="T17" fmla="*/ 54 h 201"/>
              <a:gd name="T18" fmla="*/ 176 w 192"/>
              <a:gd name="T19" fmla="*/ 105 h 201"/>
              <a:gd name="T20" fmla="*/ 155 w 192"/>
              <a:gd name="T21" fmla="*/ 98 h 201"/>
              <a:gd name="T22" fmla="*/ 117 w 192"/>
              <a:gd name="T23" fmla="*/ 136 h 201"/>
              <a:gd name="T24" fmla="*/ 155 w 192"/>
              <a:gd name="T25" fmla="*/ 173 h 201"/>
              <a:gd name="T26" fmla="*/ 192 w 192"/>
              <a:gd name="T27" fmla="*/ 136 h 201"/>
              <a:gd name="T28" fmla="*/ 192 w 192"/>
              <a:gd name="T29" fmla="*/ 9 h 201"/>
              <a:gd name="T30" fmla="*/ 181 w 192"/>
              <a:gd name="T31" fmla="*/ 1 h 201"/>
              <a:gd name="T32" fmla="*/ 66 w 192"/>
              <a:gd name="T33" fmla="*/ 25 h 201"/>
              <a:gd name="T34" fmla="*/ 59 w 192"/>
              <a:gd name="T35" fmla="*/ 3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1">
                <a:moveTo>
                  <a:pt x="59" y="34"/>
                </a:moveTo>
                <a:cubicBezTo>
                  <a:pt x="59" y="133"/>
                  <a:pt x="59" y="133"/>
                  <a:pt x="59" y="133"/>
                </a:cubicBezTo>
                <a:cubicBezTo>
                  <a:pt x="53" y="129"/>
                  <a:pt x="46" y="126"/>
                  <a:pt x="38" y="126"/>
                </a:cubicBezTo>
                <a:cubicBezTo>
                  <a:pt x="17" y="126"/>
                  <a:pt x="0" y="143"/>
                  <a:pt x="0" y="163"/>
                </a:cubicBezTo>
                <a:cubicBezTo>
                  <a:pt x="0" y="184"/>
                  <a:pt x="17" y="201"/>
                  <a:pt x="38" y="201"/>
                </a:cubicBezTo>
                <a:cubicBezTo>
                  <a:pt x="58" y="201"/>
                  <a:pt x="75" y="184"/>
                  <a:pt x="75" y="163"/>
                </a:cubicBezTo>
                <a:cubicBezTo>
                  <a:pt x="75" y="163"/>
                  <a:pt x="75" y="75"/>
                  <a:pt x="75" y="75"/>
                </a:cubicBezTo>
                <a:cubicBezTo>
                  <a:pt x="177" y="54"/>
                  <a:pt x="177" y="54"/>
                  <a:pt x="177" y="54"/>
                </a:cubicBezTo>
                <a:cubicBezTo>
                  <a:pt x="177" y="54"/>
                  <a:pt x="176" y="54"/>
                  <a:pt x="176" y="54"/>
                </a:cubicBezTo>
                <a:cubicBezTo>
                  <a:pt x="176" y="105"/>
                  <a:pt x="176" y="105"/>
                  <a:pt x="176" y="105"/>
                </a:cubicBezTo>
                <a:cubicBezTo>
                  <a:pt x="170" y="101"/>
                  <a:pt x="163" y="98"/>
                  <a:pt x="155" y="98"/>
                </a:cubicBezTo>
                <a:cubicBezTo>
                  <a:pt x="134" y="98"/>
                  <a:pt x="117" y="115"/>
                  <a:pt x="117" y="136"/>
                </a:cubicBezTo>
                <a:cubicBezTo>
                  <a:pt x="117" y="156"/>
                  <a:pt x="134" y="173"/>
                  <a:pt x="155" y="173"/>
                </a:cubicBezTo>
                <a:cubicBezTo>
                  <a:pt x="175" y="173"/>
                  <a:pt x="192" y="156"/>
                  <a:pt x="192" y="136"/>
                </a:cubicBezTo>
                <a:cubicBezTo>
                  <a:pt x="192" y="136"/>
                  <a:pt x="192" y="42"/>
                  <a:pt x="192" y="9"/>
                </a:cubicBezTo>
                <a:cubicBezTo>
                  <a:pt x="192" y="3"/>
                  <a:pt x="187" y="0"/>
                  <a:pt x="181" y="1"/>
                </a:cubicBezTo>
                <a:cubicBezTo>
                  <a:pt x="66" y="25"/>
                  <a:pt x="66" y="25"/>
                  <a:pt x="66" y="25"/>
                </a:cubicBezTo>
                <a:cubicBezTo>
                  <a:pt x="63" y="26"/>
                  <a:pt x="59" y="30"/>
                  <a:pt x="59" y="34"/>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1177" tIns="56942" rIns="71177" bIns="56942"/>
          <a:lstStyle/>
          <a:p>
            <a:pPr algn="ctr" defTabSz="362895" eaLnBrk="1" hangingPunct="1">
              <a:lnSpc>
                <a:spcPct val="90000"/>
              </a:lnSpc>
              <a:defRPr/>
            </a:pPr>
            <a:endParaRPr lang="en-US" sz="934" dirty="0">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62"/>
          <p:cNvSpPr>
            <a:spLocks noChangeAspect="1"/>
          </p:cNvSpPr>
          <p:nvPr/>
        </p:nvSpPr>
        <p:spPr bwMode="black">
          <a:xfrm>
            <a:off x="3440113" y="5568950"/>
            <a:ext cx="274637" cy="274638"/>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48" tIns="109719" rIns="137148" bIns="109719"/>
          <a:lstStyle/>
          <a:p>
            <a:pPr algn="ctr" defTabSz="699261" eaLnBrk="1" hangingPunct="1">
              <a:lnSpc>
                <a:spcPct val="90000"/>
              </a:lnSpc>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102"/>
          <p:cNvSpPr>
            <a:spLocks noChangeAspect="1"/>
          </p:cNvSpPr>
          <p:nvPr/>
        </p:nvSpPr>
        <p:spPr bwMode="black">
          <a:xfrm flipV="1">
            <a:off x="3482975" y="2130425"/>
            <a:ext cx="227013" cy="311150"/>
          </a:xfrm>
          <a:custGeom>
            <a:avLst/>
            <a:gdLst>
              <a:gd name="T0" fmla="*/ 37 w 96"/>
              <a:gd name="T1" fmla="*/ 45 h 131"/>
              <a:gd name="T2" fmla="*/ 0 w 96"/>
              <a:gd name="T3" fmla="*/ 83 h 131"/>
              <a:gd name="T4" fmla="*/ 0 w 96"/>
              <a:gd name="T5" fmla="*/ 52 h 131"/>
              <a:gd name="T6" fmla="*/ 48 w 96"/>
              <a:gd name="T7" fmla="*/ 0 h 131"/>
              <a:gd name="T8" fmla="*/ 96 w 96"/>
              <a:gd name="T9" fmla="*/ 52 h 131"/>
              <a:gd name="T10" fmla="*/ 96 w 96"/>
              <a:gd name="T11" fmla="*/ 83 h 131"/>
              <a:gd name="T12" fmla="*/ 60 w 96"/>
              <a:gd name="T13" fmla="*/ 45 h 131"/>
              <a:gd name="T14" fmla="*/ 60 w 96"/>
              <a:gd name="T15" fmla="*/ 131 h 131"/>
              <a:gd name="T16" fmla="*/ 37 w 96"/>
              <a:gd name="T17" fmla="*/ 131 h 131"/>
              <a:gd name="T18" fmla="*/ 37 w 96"/>
              <a:gd name="T19"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1">
                <a:moveTo>
                  <a:pt x="37" y="45"/>
                </a:moveTo>
                <a:lnTo>
                  <a:pt x="0" y="83"/>
                </a:lnTo>
                <a:lnTo>
                  <a:pt x="0" y="52"/>
                </a:lnTo>
                <a:lnTo>
                  <a:pt x="48" y="0"/>
                </a:lnTo>
                <a:lnTo>
                  <a:pt x="96" y="52"/>
                </a:lnTo>
                <a:lnTo>
                  <a:pt x="96" y="83"/>
                </a:lnTo>
                <a:lnTo>
                  <a:pt x="60" y="45"/>
                </a:lnTo>
                <a:lnTo>
                  <a:pt x="60" y="131"/>
                </a:lnTo>
                <a:lnTo>
                  <a:pt x="37" y="131"/>
                </a:lnTo>
                <a:lnTo>
                  <a:pt x="37" y="4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sp>
        <p:nvSpPr>
          <p:cNvPr id="65" name="Freeform 64"/>
          <p:cNvSpPr>
            <a:spLocks noChangeAspect="1"/>
          </p:cNvSpPr>
          <p:nvPr/>
        </p:nvSpPr>
        <p:spPr bwMode="black">
          <a:xfrm>
            <a:off x="3482975" y="4176713"/>
            <a:ext cx="244475" cy="288925"/>
          </a:xfrm>
          <a:custGeom>
            <a:avLst/>
            <a:gdLst>
              <a:gd name="connsiteX0" fmla="*/ 394050 w 463544"/>
              <a:gd name="connsiteY0" fmla="*/ 18927 h 546686"/>
              <a:gd name="connsiteX1" fmla="*/ 441677 w 463544"/>
              <a:gd name="connsiteY1" fmla="*/ 30354 h 546686"/>
              <a:gd name="connsiteX2" fmla="*/ 463544 w 463544"/>
              <a:gd name="connsiteY2" fmla="*/ 65929 h 546686"/>
              <a:gd name="connsiteX3" fmla="*/ 463544 w 463544"/>
              <a:gd name="connsiteY3" fmla="*/ 284847 h 546686"/>
              <a:gd name="connsiteX4" fmla="*/ 441677 w 463544"/>
              <a:gd name="connsiteY4" fmla="*/ 301266 h 546686"/>
              <a:gd name="connsiteX5" fmla="*/ 108199 w 463544"/>
              <a:gd name="connsiteY5" fmla="*/ 312212 h 546686"/>
              <a:gd name="connsiteX6" fmla="*/ 108199 w 463544"/>
              <a:gd name="connsiteY6" fmla="*/ 41300 h 546686"/>
              <a:gd name="connsiteX7" fmla="*/ 394050 w 463544"/>
              <a:gd name="connsiteY7" fmla="*/ 18927 h 546686"/>
              <a:gd name="connsiteX8" fmla="*/ 40432 w 463544"/>
              <a:gd name="connsiteY8" fmla="*/ 0 h 546686"/>
              <a:gd name="connsiteX9" fmla="*/ 80864 w 463544"/>
              <a:gd name="connsiteY9" fmla="*/ 41002 h 546686"/>
              <a:gd name="connsiteX10" fmla="*/ 80864 w 463544"/>
              <a:gd name="connsiteY10" fmla="*/ 502951 h 546686"/>
              <a:gd name="connsiteX11" fmla="*/ 40432 w 463544"/>
              <a:gd name="connsiteY11" fmla="*/ 546686 h 546686"/>
              <a:gd name="connsiteX12" fmla="*/ 0 w 463544"/>
              <a:gd name="connsiteY12" fmla="*/ 502951 h 546686"/>
              <a:gd name="connsiteX13" fmla="*/ 0 w 463544"/>
              <a:gd name="connsiteY13" fmla="*/ 41002 h 546686"/>
              <a:gd name="connsiteX14" fmla="*/ 40432 w 463544"/>
              <a:gd name="connsiteY14" fmla="*/ 0 h 546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544" h="546686">
                <a:moveTo>
                  <a:pt x="394050" y="18927"/>
                </a:moveTo>
                <a:cubicBezTo>
                  <a:pt x="408833" y="20306"/>
                  <a:pt x="424593" y="23855"/>
                  <a:pt x="441677" y="30354"/>
                </a:cubicBezTo>
                <a:cubicBezTo>
                  <a:pt x="455344" y="35827"/>
                  <a:pt x="463544" y="52246"/>
                  <a:pt x="463544" y="65929"/>
                </a:cubicBezTo>
                <a:cubicBezTo>
                  <a:pt x="463544" y="150760"/>
                  <a:pt x="463544" y="202753"/>
                  <a:pt x="463544" y="284847"/>
                </a:cubicBezTo>
                <a:cubicBezTo>
                  <a:pt x="463544" y="298530"/>
                  <a:pt x="455344" y="306739"/>
                  <a:pt x="441677" y="301266"/>
                </a:cubicBezTo>
                <a:cubicBezTo>
                  <a:pt x="305006" y="249273"/>
                  <a:pt x="253071" y="386097"/>
                  <a:pt x="108199" y="312212"/>
                </a:cubicBezTo>
                <a:cubicBezTo>
                  <a:pt x="108199" y="202753"/>
                  <a:pt x="108199" y="148023"/>
                  <a:pt x="108199" y="41300"/>
                </a:cubicBezTo>
                <a:cubicBezTo>
                  <a:pt x="234962" y="105950"/>
                  <a:pt x="290570" y="9275"/>
                  <a:pt x="394050" y="18927"/>
                </a:cubicBezTo>
                <a:close/>
                <a:moveTo>
                  <a:pt x="40432" y="0"/>
                </a:moveTo>
                <a:cubicBezTo>
                  <a:pt x="64691" y="0"/>
                  <a:pt x="80864" y="16401"/>
                  <a:pt x="80864" y="41002"/>
                </a:cubicBezTo>
                <a:cubicBezTo>
                  <a:pt x="80864" y="41002"/>
                  <a:pt x="80864" y="41002"/>
                  <a:pt x="80864" y="502951"/>
                </a:cubicBezTo>
                <a:cubicBezTo>
                  <a:pt x="80864" y="527552"/>
                  <a:pt x="64691" y="546686"/>
                  <a:pt x="40432" y="546686"/>
                </a:cubicBezTo>
                <a:cubicBezTo>
                  <a:pt x="18868" y="546686"/>
                  <a:pt x="0" y="527552"/>
                  <a:pt x="0" y="502951"/>
                </a:cubicBezTo>
                <a:cubicBezTo>
                  <a:pt x="0" y="502951"/>
                  <a:pt x="0" y="502951"/>
                  <a:pt x="0" y="41002"/>
                </a:cubicBezTo>
                <a:cubicBezTo>
                  <a:pt x="0" y="16401"/>
                  <a:pt x="18868" y="0"/>
                  <a:pt x="40432"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48" tIns="109719" rIns="137148" bIns="109719"/>
          <a:lstStyle/>
          <a:p>
            <a:pPr algn="ctr" defTabSz="699261" eaLnBrk="1" hangingPunct="1">
              <a:lnSpc>
                <a:spcPct val="90000"/>
              </a:lnSpc>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48"/>
          <p:cNvSpPr>
            <a:spLocks noChangeAspect="1"/>
          </p:cNvSpPr>
          <p:nvPr/>
        </p:nvSpPr>
        <p:spPr bwMode="black">
          <a:xfrm>
            <a:off x="639763" y="4856163"/>
            <a:ext cx="400050" cy="350837"/>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lIns="137148" tIns="109719" rIns="137148" bIns="109719"/>
          <a:lstStyle/>
          <a:p>
            <a:pPr algn="ctr" defTabSz="699261" eaLnBrk="1" hangingPunct="1">
              <a:lnSpc>
                <a:spcPct val="90000"/>
              </a:lnSpc>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67" name="Freeform 66"/>
          <p:cNvSpPr>
            <a:spLocks noChangeAspect="1"/>
          </p:cNvSpPr>
          <p:nvPr/>
        </p:nvSpPr>
        <p:spPr bwMode="black">
          <a:xfrm>
            <a:off x="7065963" y="4875213"/>
            <a:ext cx="296862" cy="311150"/>
          </a:xfrm>
          <a:custGeom>
            <a:avLst/>
            <a:gdLst>
              <a:gd name="connsiteX0" fmla="*/ 1948755 w 3955295"/>
              <a:gd name="connsiteY0" fmla="*/ 369 h 4130833"/>
              <a:gd name="connsiteX1" fmla="*/ 2105837 w 3955295"/>
              <a:gd name="connsiteY1" fmla="*/ 1511994 h 4130833"/>
              <a:gd name="connsiteX2" fmla="*/ 2916462 w 3955295"/>
              <a:gd name="connsiteY2" fmla="*/ 1468237 h 4130833"/>
              <a:gd name="connsiteX3" fmla="*/ 3838822 w 3955295"/>
              <a:gd name="connsiteY3" fmla="*/ 1719838 h 4130833"/>
              <a:gd name="connsiteX4" fmla="*/ 3575916 w 3955295"/>
              <a:gd name="connsiteY4" fmla="*/ 2146466 h 4130833"/>
              <a:gd name="connsiteX5" fmla="*/ 3954939 w 3955295"/>
              <a:gd name="connsiteY5" fmla="*/ 2489956 h 4130833"/>
              <a:gd name="connsiteX6" fmla="*/ 3545244 w 3955295"/>
              <a:gd name="connsiteY6" fmla="*/ 2835634 h 4130833"/>
              <a:gd name="connsiteX7" fmla="*/ 3832249 w 3955295"/>
              <a:gd name="connsiteY7" fmla="*/ 3170373 h 4130833"/>
              <a:gd name="connsiteX8" fmla="*/ 3400646 w 3955295"/>
              <a:gd name="connsiteY8" fmla="*/ 3472295 h 4130833"/>
              <a:gd name="connsiteX9" fmla="*/ 3643834 w 3955295"/>
              <a:gd name="connsiteY9" fmla="*/ 3706393 h 4130833"/>
              <a:gd name="connsiteX10" fmla="*/ 2776246 w 3955295"/>
              <a:gd name="connsiteY10" fmla="*/ 4111895 h 4130833"/>
              <a:gd name="connsiteX11" fmla="*/ 2636753 w 3955295"/>
              <a:gd name="connsiteY11" fmla="*/ 4120038 h 4130833"/>
              <a:gd name="connsiteX12" fmla="*/ 2636753 w 3955295"/>
              <a:gd name="connsiteY12" fmla="*/ 4130833 h 4130833"/>
              <a:gd name="connsiteX13" fmla="*/ 2272343 w 3955295"/>
              <a:gd name="connsiteY13" fmla="*/ 4130833 h 4130833"/>
              <a:gd name="connsiteX14" fmla="*/ 0 w 3955295"/>
              <a:gd name="connsiteY14" fmla="*/ 4130833 h 4130833"/>
              <a:gd name="connsiteX15" fmla="*/ 0 w 3955295"/>
              <a:gd name="connsiteY15" fmla="*/ 2043959 h 4130833"/>
              <a:gd name="connsiteX16" fmla="*/ 916730 w 3955295"/>
              <a:gd name="connsiteY16" fmla="*/ 2043959 h 4130833"/>
              <a:gd name="connsiteX17" fmla="*/ 918243 w 3955295"/>
              <a:gd name="connsiteY17" fmla="*/ 2019742 h 4130833"/>
              <a:gd name="connsiteX18" fmla="*/ 964388 w 3955295"/>
              <a:gd name="connsiteY18" fmla="*/ 1781097 h 4130833"/>
              <a:gd name="connsiteX19" fmla="*/ 962197 w 3955295"/>
              <a:gd name="connsiteY19" fmla="*/ 1772346 h 4130833"/>
              <a:gd name="connsiteX20" fmla="*/ 990679 w 3955295"/>
              <a:gd name="connsiteY20" fmla="*/ 1741716 h 4130833"/>
              <a:gd name="connsiteX21" fmla="*/ 992870 w 3955295"/>
              <a:gd name="connsiteY21" fmla="*/ 1741716 h 4130833"/>
              <a:gd name="connsiteX22" fmla="*/ 1498963 w 3955295"/>
              <a:gd name="connsiteY22" fmla="*/ 1032858 h 4130833"/>
              <a:gd name="connsiteX23" fmla="*/ 1899894 w 3955295"/>
              <a:gd name="connsiteY23" fmla="*/ 6763 h 4130833"/>
              <a:gd name="connsiteX24" fmla="*/ 1948755 w 3955295"/>
              <a:gd name="connsiteY24" fmla="*/ 369 h 413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55295" h="4130833">
                <a:moveTo>
                  <a:pt x="1948755" y="369"/>
                </a:moveTo>
                <a:cubicBezTo>
                  <a:pt x="2434479" y="-24420"/>
                  <a:pt x="2330812" y="1206791"/>
                  <a:pt x="2105837" y="1511994"/>
                </a:cubicBezTo>
                <a:cubicBezTo>
                  <a:pt x="2456377" y="1490115"/>
                  <a:pt x="2782818" y="1472613"/>
                  <a:pt x="2916462" y="1468237"/>
                </a:cubicBezTo>
                <a:cubicBezTo>
                  <a:pt x="3245094" y="1455110"/>
                  <a:pt x="3777477" y="1487927"/>
                  <a:pt x="3838822" y="1719838"/>
                </a:cubicBezTo>
                <a:cubicBezTo>
                  <a:pt x="3900167" y="1962688"/>
                  <a:pt x="3830058" y="2102709"/>
                  <a:pt x="3575916" y="2146466"/>
                </a:cubicBezTo>
                <a:cubicBezTo>
                  <a:pt x="3799386" y="2183659"/>
                  <a:pt x="3961511" y="2343371"/>
                  <a:pt x="3954939" y="2489956"/>
                </a:cubicBezTo>
                <a:cubicBezTo>
                  <a:pt x="3963702" y="2689049"/>
                  <a:pt x="3810341" y="2840010"/>
                  <a:pt x="3545244" y="2835634"/>
                </a:cubicBezTo>
                <a:cubicBezTo>
                  <a:pt x="3746805" y="2890330"/>
                  <a:pt x="3841013" y="3006286"/>
                  <a:pt x="3832249" y="3170373"/>
                </a:cubicBezTo>
                <a:cubicBezTo>
                  <a:pt x="3825677" y="3325710"/>
                  <a:pt x="3676697" y="3465731"/>
                  <a:pt x="3400646" y="3472295"/>
                </a:cubicBezTo>
                <a:cubicBezTo>
                  <a:pt x="3558389" y="3516051"/>
                  <a:pt x="3637261" y="3564184"/>
                  <a:pt x="3643834" y="3706393"/>
                </a:cubicBezTo>
                <a:cubicBezTo>
                  <a:pt x="3655336" y="3959088"/>
                  <a:pt x="3261389" y="4071488"/>
                  <a:pt x="2776246" y="4111895"/>
                </a:cubicBezTo>
                <a:lnTo>
                  <a:pt x="2636753" y="4120038"/>
                </a:lnTo>
                <a:lnTo>
                  <a:pt x="2636753" y="4130833"/>
                </a:lnTo>
                <a:lnTo>
                  <a:pt x="2272343" y="4130833"/>
                </a:lnTo>
                <a:lnTo>
                  <a:pt x="0" y="4130833"/>
                </a:lnTo>
                <a:lnTo>
                  <a:pt x="0" y="2043959"/>
                </a:lnTo>
                <a:lnTo>
                  <a:pt x="916730" y="2043959"/>
                </a:lnTo>
                <a:lnTo>
                  <a:pt x="918243" y="2019742"/>
                </a:lnTo>
                <a:cubicBezTo>
                  <a:pt x="927828" y="1912504"/>
                  <a:pt x="942480" y="1825948"/>
                  <a:pt x="964388" y="1781097"/>
                </a:cubicBezTo>
                <a:cubicBezTo>
                  <a:pt x="964388" y="1776722"/>
                  <a:pt x="962197" y="1774534"/>
                  <a:pt x="962197" y="1772346"/>
                </a:cubicBezTo>
                <a:cubicBezTo>
                  <a:pt x="962197" y="1772346"/>
                  <a:pt x="962197" y="1772346"/>
                  <a:pt x="990679" y="1741716"/>
                </a:cubicBezTo>
                <a:cubicBezTo>
                  <a:pt x="990679" y="1741716"/>
                  <a:pt x="992870" y="1741716"/>
                  <a:pt x="992870" y="1741716"/>
                </a:cubicBezTo>
                <a:cubicBezTo>
                  <a:pt x="1148422" y="1485740"/>
                  <a:pt x="1389419" y="1319464"/>
                  <a:pt x="1498963" y="1032858"/>
                </a:cubicBezTo>
                <a:cubicBezTo>
                  <a:pt x="1711478" y="479335"/>
                  <a:pt x="1558117" y="76773"/>
                  <a:pt x="1899894" y="6763"/>
                </a:cubicBezTo>
                <a:cubicBezTo>
                  <a:pt x="1916805" y="3276"/>
                  <a:pt x="1933086" y="1169"/>
                  <a:pt x="1948755" y="36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48" tIns="109719" rIns="137148" bIns="109719"/>
          <a:lstStyle/>
          <a:p>
            <a:pPr algn="ctr" defTabSz="699261" eaLnBrk="1" hangingPunct="1">
              <a:lnSpc>
                <a:spcPct val="90000"/>
              </a:lnSpc>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67"/>
          <p:cNvSpPr>
            <a:spLocks noChangeAspect="1" noEditPoints="1"/>
          </p:cNvSpPr>
          <p:nvPr/>
        </p:nvSpPr>
        <p:spPr bwMode="black">
          <a:xfrm>
            <a:off x="7096125" y="4154488"/>
            <a:ext cx="227013" cy="355600"/>
          </a:xfrm>
          <a:custGeom>
            <a:avLst/>
            <a:gdLst>
              <a:gd name="T0" fmla="*/ 540 w 961"/>
              <a:gd name="T1" fmla="*/ 783 h 1510"/>
              <a:gd name="T2" fmla="*/ 771 w 961"/>
              <a:gd name="T3" fmla="*/ 1057 h 1510"/>
              <a:gd name="T4" fmla="*/ 480 w 961"/>
              <a:gd name="T5" fmla="*/ 1331 h 1510"/>
              <a:gd name="T6" fmla="*/ 190 w 961"/>
              <a:gd name="T7" fmla="*/ 1057 h 1510"/>
              <a:gd name="T8" fmla="*/ 420 w 961"/>
              <a:gd name="T9" fmla="*/ 783 h 1510"/>
              <a:gd name="T10" fmla="*/ 420 w 961"/>
              <a:gd name="T11" fmla="*/ 358 h 1510"/>
              <a:gd name="T12" fmla="*/ 540 w 961"/>
              <a:gd name="T13" fmla="*/ 358 h 1510"/>
              <a:gd name="T14" fmla="*/ 540 w 961"/>
              <a:gd name="T15" fmla="*/ 783 h 1510"/>
              <a:gd name="T16" fmla="*/ 710 w 961"/>
              <a:gd name="T17" fmla="*/ 651 h 1510"/>
              <a:gd name="T18" fmla="*/ 961 w 961"/>
              <a:gd name="T19" fmla="*/ 1057 h 1510"/>
              <a:gd name="T20" fmla="*/ 480 w 961"/>
              <a:gd name="T21" fmla="*/ 1510 h 1510"/>
              <a:gd name="T22" fmla="*/ 0 w 961"/>
              <a:gd name="T23" fmla="*/ 1057 h 1510"/>
              <a:gd name="T24" fmla="*/ 250 w 961"/>
              <a:gd name="T25" fmla="*/ 651 h 1510"/>
              <a:gd name="T26" fmla="*/ 250 w 961"/>
              <a:gd name="T27" fmla="*/ 217 h 1510"/>
              <a:gd name="T28" fmla="*/ 480 w 961"/>
              <a:gd name="T29" fmla="*/ 0 h 1510"/>
              <a:gd name="T30" fmla="*/ 710 w 961"/>
              <a:gd name="T31" fmla="*/ 217 h 1510"/>
              <a:gd name="T32" fmla="*/ 710 w 961"/>
              <a:gd name="T33" fmla="*/ 293 h 1510"/>
              <a:gd name="T34" fmla="*/ 790 w 961"/>
              <a:gd name="T35" fmla="*/ 293 h 1510"/>
              <a:gd name="T36" fmla="*/ 790 w 961"/>
              <a:gd name="T37" fmla="*/ 378 h 1510"/>
              <a:gd name="T38" fmla="*/ 710 w 961"/>
              <a:gd name="T39" fmla="*/ 378 h 1510"/>
              <a:gd name="T40" fmla="*/ 710 w 961"/>
              <a:gd name="T41" fmla="*/ 491 h 1510"/>
              <a:gd name="T42" fmla="*/ 790 w 961"/>
              <a:gd name="T43" fmla="*/ 491 h 1510"/>
              <a:gd name="T44" fmla="*/ 790 w 961"/>
              <a:gd name="T45" fmla="*/ 566 h 1510"/>
              <a:gd name="T46" fmla="*/ 710 w 961"/>
              <a:gd name="T47" fmla="*/ 566 h 1510"/>
              <a:gd name="T48" fmla="*/ 710 w 961"/>
              <a:gd name="T49" fmla="*/ 651 h 1510"/>
              <a:gd name="T50" fmla="*/ 480 w 961"/>
              <a:gd name="T51" fmla="*/ 1397 h 1510"/>
              <a:gd name="T52" fmla="*/ 841 w 961"/>
              <a:gd name="T53" fmla="*/ 1057 h 1510"/>
              <a:gd name="T54" fmla="*/ 630 w 961"/>
              <a:gd name="T55" fmla="*/ 746 h 1510"/>
              <a:gd name="T56" fmla="*/ 590 w 961"/>
              <a:gd name="T57" fmla="*/ 727 h 1510"/>
              <a:gd name="T58" fmla="*/ 590 w 961"/>
              <a:gd name="T59" fmla="*/ 217 h 1510"/>
              <a:gd name="T60" fmla="*/ 480 w 961"/>
              <a:gd name="T61" fmla="*/ 113 h 1510"/>
              <a:gd name="T62" fmla="*/ 370 w 961"/>
              <a:gd name="T63" fmla="*/ 217 h 1510"/>
              <a:gd name="T64" fmla="*/ 370 w 961"/>
              <a:gd name="T65" fmla="*/ 727 h 1510"/>
              <a:gd name="T66" fmla="*/ 330 w 961"/>
              <a:gd name="T67" fmla="*/ 746 h 1510"/>
              <a:gd name="T68" fmla="*/ 120 w 961"/>
              <a:gd name="T69" fmla="*/ 1057 h 1510"/>
              <a:gd name="T70" fmla="*/ 480 w 961"/>
              <a:gd name="T71" fmla="*/ 139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61" h="1510">
                <a:moveTo>
                  <a:pt x="540" y="783"/>
                </a:moveTo>
                <a:cubicBezTo>
                  <a:pt x="671" y="811"/>
                  <a:pt x="771" y="925"/>
                  <a:pt x="771" y="1057"/>
                </a:cubicBezTo>
                <a:cubicBezTo>
                  <a:pt x="771" y="1208"/>
                  <a:pt x="641" y="1331"/>
                  <a:pt x="480" y="1331"/>
                </a:cubicBezTo>
                <a:cubicBezTo>
                  <a:pt x="320" y="1331"/>
                  <a:pt x="190" y="1208"/>
                  <a:pt x="190" y="1057"/>
                </a:cubicBezTo>
                <a:cubicBezTo>
                  <a:pt x="190" y="925"/>
                  <a:pt x="290" y="811"/>
                  <a:pt x="420" y="783"/>
                </a:cubicBezTo>
                <a:cubicBezTo>
                  <a:pt x="420" y="783"/>
                  <a:pt x="420" y="783"/>
                  <a:pt x="420" y="358"/>
                </a:cubicBezTo>
                <a:cubicBezTo>
                  <a:pt x="420" y="358"/>
                  <a:pt x="420" y="358"/>
                  <a:pt x="540" y="358"/>
                </a:cubicBezTo>
                <a:cubicBezTo>
                  <a:pt x="540" y="358"/>
                  <a:pt x="540" y="358"/>
                  <a:pt x="540" y="783"/>
                </a:cubicBezTo>
                <a:close/>
                <a:moveTo>
                  <a:pt x="710" y="651"/>
                </a:moveTo>
                <a:cubicBezTo>
                  <a:pt x="861" y="736"/>
                  <a:pt x="961" y="887"/>
                  <a:pt x="961" y="1057"/>
                </a:cubicBezTo>
                <a:cubicBezTo>
                  <a:pt x="961" y="1302"/>
                  <a:pt x="740" y="1510"/>
                  <a:pt x="480" y="1510"/>
                </a:cubicBezTo>
                <a:cubicBezTo>
                  <a:pt x="210" y="1510"/>
                  <a:pt x="0" y="1302"/>
                  <a:pt x="0" y="1057"/>
                </a:cubicBezTo>
                <a:cubicBezTo>
                  <a:pt x="0" y="887"/>
                  <a:pt x="90" y="736"/>
                  <a:pt x="250" y="651"/>
                </a:cubicBezTo>
                <a:cubicBezTo>
                  <a:pt x="250" y="651"/>
                  <a:pt x="250" y="651"/>
                  <a:pt x="250" y="217"/>
                </a:cubicBezTo>
                <a:cubicBezTo>
                  <a:pt x="250" y="104"/>
                  <a:pt x="350" y="0"/>
                  <a:pt x="480" y="0"/>
                </a:cubicBezTo>
                <a:cubicBezTo>
                  <a:pt x="610" y="0"/>
                  <a:pt x="710" y="104"/>
                  <a:pt x="710" y="217"/>
                </a:cubicBezTo>
                <a:cubicBezTo>
                  <a:pt x="710" y="217"/>
                  <a:pt x="710" y="217"/>
                  <a:pt x="710" y="293"/>
                </a:cubicBezTo>
                <a:cubicBezTo>
                  <a:pt x="710" y="293"/>
                  <a:pt x="710" y="293"/>
                  <a:pt x="790" y="293"/>
                </a:cubicBezTo>
                <a:cubicBezTo>
                  <a:pt x="790" y="293"/>
                  <a:pt x="790" y="293"/>
                  <a:pt x="790" y="378"/>
                </a:cubicBezTo>
                <a:cubicBezTo>
                  <a:pt x="790" y="378"/>
                  <a:pt x="790" y="378"/>
                  <a:pt x="710" y="378"/>
                </a:cubicBezTo>
                <a:cubicBezTo>
                  <a:pt x="710" y="378"/>
                  <a:pt x="710" y="378"/>
                  <a:pt x="710" y="491"/>
                </a:cubicBezTo>
                <a:cubicBezTo>
                  <a:pt x="710" y="491"/>
                  <a:pt x="710" y="491"/>
                  <a:pt x="790" y="491"/>
                </a:cubicBezTo>
                <a:cubicBezTo>
                  <a:pt x="790" y="491"/>
                  <a:pt x="790" y="491"/>
                  <a:pt x="790" y="566"/>
                </a:cubicBezTo>
                <a:cubicBezTo>
                  <a:pt x="790" y="566"/>
                  <a:pt x="790" y="566"/>
                  <a:pt x="710" y="566"/>
                </a:cubicBezTo>
                <a:cubicBezTo>
                  <a:pt x="710" y="566"/>
                  <a:pt x="710" y="566"/>
                  <a:pt x="710" y="651"/>
                </a:cubicBezTo>
                <a:close/>
                <a:moveTo>
                  <a:pt x="480" y="1397"/>
                </a:moveTo>
                <a:cubicBezTo>
                  <a:pt x="680" y="1397"/>
                  <a:pt x="841" y="1246"/>
                  <a:pt x="841" y="1057"/>
                </a:cubicBezTo>
                <a:cubicBezTo>
                  <a:pt x="841" y="915"/>
                  <a:pt x="760" y="793"/>
                  <a:pt x="630" y="746"/>
                </a:cubicBezTo>
                <a:cubicBezTo>
                  <a:pt x="630" y="746"/>
                  <a:pt x="630" y="746"/>
                  <a:pt x="590" y="727"/>
                </a:cubicBezTo>
                <a:cubicBezTo>
                  <a:pt x="590" y="727"/>
                  <a:pt x="590" y="727"/>
                  <a:pt x="590" y="217"/>
                </a:cubicBezTo>
                <a:cubicBezTo>
                  <a:pt x="590" y="161"/>
                  <a:pt x="540" y="113"/>
                  <a:pt x="480" y="113"/>
                </a:cubicBezTo>
                <a:cubicBezTo>
                  <a:pt x="420" y="113"/>
                  <a:pt x="370" y="161"/>
                  <a:pt x="370" y="217"/>
                </a:cubicBezTo>
                <a:cubicBezTo>
                  <a:pt x="370" y="217"/>
                  <a:pt x="370" y="217"/>
                  <a:pt x="370" y="727"/>
                </a:cubicBezTo>
                <a:cubicBezTo>
                  <a:pt x="370" y="727"/>
                  <a:pt x="370" y="727"/>
                  <a:pt x="330" y="746"/>
                </a:cubicBezTo>
                <a:cubicBezTo>
                  <a:pt x="200" y="793"/>
                  <a:pt x="120" y="915"/>
                  <a:pt x="120" y="1057"/>
                </a:cubicBezTo>
                <a:cubicBezTo>
                  <a:pt x="120" y="1246"/>
                  <a:pt x="280" y="1397"/>
                  <a:pt x="480" y="1397"/>
                </a:cubicBezTo>
                <a:close/>
              </a:path>
            </a:pathLst>
          </a:custGeom>
          <a:solidFill>
            <a:schemeClr val="tx1"/>
          </a:solidFill>
          <a:ln>
            <a:noFill/>
          </a:ln>
        </p:spPr>
        <p:txBody>
          <a:bodyPr lIns="68574" tIns="34287" rIns="68574" bIns="34287"/>
          <a:lstStyle/>
          <a:p>
            <a:pPr defTabSz="932742" eaLnBrk="1" fontAlgn="auto" hangingPunct="1">
              <a:spcBef>
                <a:spcPts val="0"/>
              </a:spcBef>
              <a:spcAft>
                <a:spcPts val="0"/>
              </a:spcAft>
              <a:defRPr/>
            </a:pPr>
            <a:endParaRPr lang="en-US" sz="1350" dirty="0">
              <a:latin typeface="+mn-lt"/>
              <a:ea typeface="+mn-ea"/>
            </a:endParaRPr>
          </a:p>
        </p:txBody>
      </p:sp>
      <p:sp>
        <p:nvSpPr>
          <p:cNvPr id="69" name="Freeform 70"/>
          <p:cNvSpPr>
            <a:spLocks noChangeAspect="1"/>
          </p:cNvSpPr>
          <p:nvPr/>
        </p:nvSpPr>
        <p:spPr bwMode="black">
          <a:xfrm>
            <a:off x="7999413" y="4170363"/>
            <a:ext cx="228600" cy="330200"/>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1177" tIns="56942" rIns="71177" bIns="56942"/>
          <a:lstStyle/>
          <a:p>
            <a:pPr algn="ctr" defTabSz="362895" eaLnBrk="1" hangingPunct="1">
              <a:lnSpc>
                <a:spcPct val="90000"/>
              </a:lnSpc>
              <a:defRPr/>
            </a:pPr>
            <a:endParaRPr lang="en-US" sz="934" dirty="0">
              <a:gradFill>
                <a:gsLst>
                  <a:gs pos="0">
                    <a:srgbClr val="FFFFFF"/>
                  </a:gs>
                  <a:gs pos="100000">
                    <a:srgbClr val="FFFFFF"/>
                  </a:gs>
                </a:gsLst>
                <a:lin ang="5400000" scaled="0"/>
              </a:gradFill>
              <a:ea typeface="Segoe UI" pitchFamily="34" charset="0"/>
              <a:cs typeface="Segoe UI" pitchFamily="34" charset="0"/>
            </a:endParaRPr>
          </a:p>
        </p:txBody>
      </p:sp>
      <p:sp>
        <p:nvSpPr>
          <p:cNvPr id="70" name="Freeform 69"/>
          <p:cNvSpPr>
            <a:spLocks noChangeAspect="1"/>
          </p:cNvSpPr>
          <p:nvPr/>
        </p:nvSpPr>
        <p:spPr bwMode="black">
          <a:xfrm>
            <a:off x="10668000" y="4875213"/>
            <a:ext cx="290513" cy="311150"/>
          </a:xfrm>
          <a:custGeom>
            <a:avLst/>
            <a:gdLst>
              <a:gd name="connsiteX0" fmla="*/ 254159 w 872148"/>
              <a:gd name="connsiteY0" fmla="*/ 97966 h 929236"/>
              <a:gd name="connsiteX1" fmla="*/ 296409 w 872148"/>
              <a:gd name="connsiteY1" fmla="*/ 193849 h 929236"/>
              <a:gd name="connsiteX2" fmla="*/ 250910 w 872148"/>
              <a:gd name="connsiteY2" fmla="*/ 218545 h 929236"/>
              <a:gd name="connsiteX3" fmla="*/ 104897 w 872148"/>
              <a:gd name="connsiteY3" fmla="*/ 493163 h 929236"/>
              <a:gd name="connsiteX4" fmla="*/ 436075 w 872148"/>
              <a:gd name="connsiteY4" fmla="*/ 824341 h 929236"/>
              <a:gd name="connsiteX5" fmla="*/ 767253 w 872148"/>
              <a:gd name="connsiteY5" fmla="*/ 493163 h 929236"/>
              <a:gd name="connsiteX6" fmla="*/ 621239 w 872148"/>
              <a:gd name="connsiteY6" fmla="*/ 218545 h 929236"/>
              <a:gd name="connsiteX7" fmla="*/ 575739 w 872148"/>
              <a:gd name="connsiteY7" fmla="*/ 193849 h 929236"/>
              <a:gd name="connsiteX8" fmla="*/ 617989 w 872148"/>
              <a:gd name="connsiteY8" fmla="*/ 97966 h 929236"/>
              <a:gd name="connsiteX9" fmla="*/ 679887 w 872148"/>
              <a:gd name="connsiteY9" fmla="*/ 131564 h 929236"/>
              <a:gd name="connsiteX10" fmla="*/ 872148 w 872148"/>
              <a:gd name="connsiteY10" fmla="*/ 493162 h 929236"/>
              <a:gd name="connsiteX11" fmla="*/ 436074 w 872148"/>
              <a:gd name="connsiteY11" fmla="*/ 929236 h 929236"/>
              <a:gd name="connsiteX12" fmla="*/ 0 w 872148"/>
              <a:gd name="connsiteY12" fmla="*/ 493162 h 929236"/>
              <a:gd name="connsiteX13" fmla="*/ 192261 w 872148"/>
              <a:gd name="connsiteY13" fmla="*/ 131564 h 929236"/>
              <a:gd name="connsiteX14" fmla="*/ 388636 w 872148"/>
              <a:gd name="connsiteY14" fmla="*/ 0 h 929236"/>
              <a:gd name="connsiteX15" fmla="*/ 490987 w 872148"/>
              <a:gd name="connsiteY15" fmla="*/ 0 h 929236"/>
              <a:gd name="connsiteX16" fmla="*/ 490987 w 872148"/>
              <a:gd name="connsiteY16" fmla="*/ 541054 h 929236"/>
              <a:gd name="connsiteX17" fmla="*/ 388636 w 872148"/>
              <a:gd name="connsiteY17" fmla="*/ 541054 h 92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2148" h="929236">
                <a:moveTo>
                  <a:pt x="254159" y="97966"/>
                </a:moveTo>
                <a:lnTo>
                  <a:pt x="296409" y="193849"/>
                </a:lnTo>
                <a:lnTo>
                  <a:pt x="250910" y="218545"/>
                </a:lnTo>
                <a:cubicBezTo>
                  <a:pt x="162816" y="278061"/>
                  <a:pt x="104897" y="378848"/>
                  <a:pt x="104897" y="493163"/>
                </a:cubicBezTo>
                <a:cubicBezTo>
                  <a:pt x="104897" y="676067"/>
                  <a:pt x="253170" y="824341"/>
                  <a:pt x="436075" y="824341"/>
                </a:cubicBezTo>
                <a:cubicBezTo>
                  <a:pt x="618979" y="824341"/>
                  <a:pt x="767253" y="676067"/>
                  <a:pt x="767253" y="493163"/>
                </a:cubicBezTo>
                <a:cubicBezTo>
                  <a:pt x="767253" y="378848"/>
                  <a:pt x="709333" y="278061"/>
                  <a:pt x="621239" y="218545"/>
                </a:cubicBezTo>
                <a:lnTo>
                  <a:pt x="575739" y="193849"/>
                </a:lnTo>
                <a:lnTo>
                  <a:pt x="617989" y="97966"/>
                </a:lnTo>
                <a:lnTo>
                  <a:pt x="679887" y="131564"/>
                </a:lnTo>
                <a:cubicBezTo>
                  <a:pt x="795884" y="209929"/>
                  <a:pt x="872148" y="342640"/>
                  <a:pt x="872148" y="493162"/>
                </a:cubicBezTo>
                <a:cubicBezTo>
                  <a:pt x="872148" y="733999"/>
                  <a:pt x="676911" y="929236"/>
                  <a:pt x="436074" y="929236"/>
                </a:cubicBezTo>
                <a:cubicBezTo>
                  <a:pt x="195237" y="929236"/>
                  <a:pt x="0" y="733999"/>
                  <a:pt x="0" y="493162"/>
                </a:cubicBezTo>
                <a:cubicBezTo>
                  <a:pt x="0" y="342640"/>
                  <a:pt x="76265" y="209929"/>
                  <a:pt x="192261" y="131564"/>
                </a:cubicBezTo>
                <a:close/>
                <a:moveTo>
                  <a:pt x="388636" y="0"/>
                </a:moveTo>
                <a:lnTo>
                  <a:pt x="490987" y="0"/>
                </a:lnTo>
                <a:lnTo>
                  <a:pt x="490987" y="541054"/>
                </a:lnTo>
                <a:lnTo>
                  <a:pt x="388636" y="54105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48" tIns="109719" rIns="137148" bIns="109719"/>
          <a:lstStyle/>
          <a:p>
            <a:pPr algn="ctr" defTabSz="699261" eaLnBrk="1" hangingPunct="1">
              <a:lnSpc>
                <a:spcPct val="90000"/>
              </a:lnSpc>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5"/>
          <p:cNvSpPr>
            <a:spLocks noChangeAspect="1" noEditPoints="1"/>
          </p:cNvSpPr>
          <p:nvPr/>
        </p:nvSpPr>
        <p:spPr bwMode="black">
          <a:xfrm>
            <a:off x="5307013" y="3484563"/>
            <a:ext cx="252412" cy="325437"/>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tx1"/>
          </a:solidFill>
          <a:ln>
            <a:noFill/>
          </a:ln>
        </p:spPr>
        <p:txBody>
          <a:bodyPr lIns="68574" tIns="34287" rIns="68574" bIns="34287"/>
          <a:lstStyle/>
          <a:p>
            <a:pPr defTabSz="932742" eaLnBrk="1" fontAlgn="auto" hangingPunct="1">
              <a:spcBef>
                <a:spcPts val="0"/>
              </a:spcBef>
              <a:spcAft>
                <a:spcPts val="0"/>
              </a:spcAft>
              <a:defRPr/>
            </a:pPr>
            <a:endParaRPr lang="en-US" sz="1350" dirty="0">
              <a:latin typeface="+mn-lt"/>
              <a:ea typeface="+mn-ea"/>
            </a:endParaRPr>
          </a:p>
        </p:txBody>
      </p:sp>
      <p:sp>
        <p:nvSpPr>
          <p:cNvPr id="72" name="Freeform 71"/>
          <p:cNvSpPr>
            <a:spLocks noChangeAspect="1"/>
          </p:cNvSpPr>
          <p:nvPr/>
        </p:nvSpPr>
        <p:spPr bwMode="black">
          <a:xfrm>
            <a:off x="11636375" y="3506788"/>
            <a:ext cx="193675" cy="338137"/>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lIns="137148" tIns="109719" rIns="137148" bIns="109719"/>
          <a:lstStyle/>
          <a:p>
            <a:pPr algn="ctr" defTabSz="699261" eaLnBrk="1" hangingPunct="1">
              <a:lnSpc>
                <a:spcPct val="90000"/>
              </a:lnSpc>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72"/>
          <p:cNvSpPr>
            <a:spLocks noChangeAspect="1"/>
          </p:cNvSpPr>
          <p:nvPr/>
        </p:nvSpPr>
        <p:spPr bwMode="black">
          <a:xfrm>
            <a:off x="10664825" y="3502025"/>
            <a:ext cx="295275" cy="334963"/>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1177" tIns="56942" rIns="71177" bIns="56942"/>
          <a:lstStyle/>
          <a:p>
            <a:pPr algn="ctr" defTabSz="362895" eaLnBrk="1" hangingPunct="1">
              <a:lnSpc>
                <a:spcPct val="90000"/>
              </a:lnSpc>
              <a:defRPr/>
            </a:pPr>
            <a:endParaRPr lang="en-US" sz="934" dirty="0">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9"/>
          <p:cNvSpPr>
            <a:spLocks noChangeAspect="1" noEditPoints="1"/>
          </p:cNvSpPr>
          <p:nvPr/>
        </p:nvSpPr>
        <p:spPr bwMode="black">
          <a:xfrm>
            <a:off x="9699625" y="4848225"/>
            <a:ext cx="452438" cy="36671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lIns="68574" tIns="34287" rIns="68574" bIns="34287"/>
          <a:lstStyle/>
          <a:p>
            <a:pPr defTabSz="932742" eaLnBrk="1" fontAlgn="auto" hangingPunct="1">
              <a:spcBef>
                <a:spcPts val="0"/>
              </a:spcBef>
              <a:spcAft>
                <a:spcPts val="0"/>
              </a:spcAft>
              <a:defRPr/>
            </a:pPr>
            <a:endParaRPr lang="en-US" sz="1350" dirty="0">
              <a:latin typeface="+mn-lt"/>
              <a:ea typeface="+mn-ea"/>
            </a:endParaRPr>
          </a:p>
        </p:txBody>
      </p:sp>
      <p:sp>
        <p:nvSpPr>
          <p:cNvPr id="75" name="Freeform 74"/>
          <p:cNvSpPr>
            <a:spLocks noChangeAspect="1"/>
          </p:cNvSpPr>
          <p:nvPr/>
        </p:nvSpPr>
        <p:spPr bwMode="black">
          <a:xfrm>
            <a:off x="5216525" y="5565775"/>
            <a:ext cx="261938" cy="277813"/>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1177" tIns="56942" rIns="71177" bIns="56942"/>
          <a:lstStyle/>
          <a:p>
            <a:pPr algn="ctr" defTabSz="362895" eaLnBrk="1" hangingPunct="1">
              <a:lnSpc>
                <a:spcPct val="90000"/>
              </a:lnSpc>
              <a:defRPr/>
            </a:pPr>
            <a:endParaRPr lang="en-US" sz="934" dirty="0">
              <a:gradFill>
                <a:gsLst>
                  <a:gs pos="0">
                    <a:srgbClr val="FFFFFF"/>
                  </a:gs>
                  <a:gs pos="100000">
                    <a:srgbClr val="FFFFFF"/>
                  </a:gs>
                </a:gsLst>
                <a:lin ang="5400000" scaled="0"/>
              </a:gradFill>
              <a:ea typeface="Segoe UI" pitchFamily="34" charset="0"/>
              <a:cs typeface="Segoe UI" pitchFamily="34" charset="0"/>
            </a:endParaRPr>
          </a:p>
        </p:txBody>
      </p:sp>
      <p:sp>
        <p:nvSpPr>
          <p:cNvPr id="76" name="Freeform 75"/>
          <p:cNvSpPr>
            <a:spLocks noChangeAspect="1"/>
          </p:cNvSpPr>
          <p:nvPr/>
        </p:nvSpPr>
        <p:spPr bwMode="black">
          <a:xfrm>
            <a:off x="4327525" y="5573713"/>
            <a:ext cx="277813" cy="301625"/>
          </a:xfrm>
          <a:custGeom>
            <a:avLst/>
            <a:gdLst>
              <a:gd name="connsiteX0" fmla="*/ 301040 w 2755232"/>
              <a:gd name="connsiteY0" fmla="*/ 1098648 h 2982001"/>
              <a:gd name="connsiteX1" fmla="*/ 301040 w 2755232"/>
              <a:gd name="connsiteY1" fmla="*/ 2313272 h 2982001"/>
              <a:gd name="connsiteX2" fmla="*/ 657942 w 2755232"/>
              <a:gd name="connsiteY2" fmla="*/ 2670174 h 2982001"/>
              <a:gd name="connsiteX3" fmla="*/ 2085508 w 2755232"/>
              <a:gd name="connsiteY3" fmla="*/ 2670174 h 2982001"/>
              <a:gd name="connsiteX4" fmla="*/ 2442410 w 2755232"/>
              <a:gd name="connsiteY4" fmla="*/ 2313272 h 2982001"/>
              <a:gd name="connsiteX5" fmla="*/ 2442410 w 2755232"/>
              <a:gd name="connsiteY5" fmla="*/ 1098648 h 2982001"/>
              <a:gd name="connsiteX6" fmla="*/ 657942 w 2755232"/>
              <a:gd name="connsiteY6" fmla="*/ 312869 h 2982001"/>
              <a:gd name="connsiteX7" fmla="*/ 301040 w 2755232"/>
              <a:gd name="connsiteY7" fmla="*/ 669771 h 2982001"/>
              <a:gd name="connsiteX8" fmla="*/ 301040 w 2755232"/>
              <a:gd name="connsiteY8" fmla="*/ 735012 h 2982001"/>
              <a:gd name="connsiteX9" fmla="*/ 2442410 w 2755232"/>
              <a:gd name="connsiteY9" fmla="*/ 735012 h 2982001"/>
              <a:gd name="connsiteX10" fmla="*/ 2442410 w 2755232"/>
              <a:gd name="connsiteY10" fmla="*/ 669771 h 2982001"/>
              <a:gd name="connsiteX11" fmla="*/ 2085508 w 2755232"/>
              <a:gd name="connsiteY11" fmla="*/ 312869 h 2982001"/>
              <a:gd name="connsiteX12" fmla="*/ 459215 w 2755232"/>
              <a:gd name="connsiteY12" fmla="*/ 0 h 2982001"/>
              <a:gd name="connsiteX13" fmla="*/ 2296017 w 2755232"/>
              <a:gd name="connsiteY13" fmla="*/ 0 h 2982001"/>
              <a:gd name="connsiteX14" fmla="*/ 2755232 w 2755232"/>
              <a:gd name="connsiteY14" fmla="*/ 459215 h 2982001"/>
              <a:gd name="connsiteX15" fmla="*/ 2755232 w 2755232"/>
              <a:gd name="connsiteY15" fmla="*/ 2522786 h 2982001"/>
              <a:gd name="connsiteX16" fmla="*/ 2296017 w 2755232"/>
              <a:gd name="connsiteY16" fmla="*/ 2982001 h 2982001"/>
              <a:gd name="connsiteX17" fmla="*/ 459215 w 2755232"/>
              <a:gd name="connsiteY17" fmla="*/ 2982001 h 2982001"/>
              <a:gd name="connsiteX18" fmla="*/ 0 w 2755232"/>
              <a:gd name="connsiteY18" fmla="*/ 2522786 h 2982001"/>
              <a:gd name="connsiteX19" fmla="*/ 0 w 2755232"/>
              <a:gd name="connsiteY19" fmla="*/ 459215 h 2982001"/>
              <a:gd name="connsiteX20" fmla="*/ 459215 w 2755232"/>
              <a:gd name="connsiteY20" fmla="*/ 0 h 298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55232" h="2982001">
                <a:moveTo>
                  <a:pt x="301040" y="1098648"/>
                </a:moveTo>
                <a:lnTo>
                  <a:pt x="301040" y="2313272"/>
                </a:lnTo>
                <a:cubicBezTo>
                  <a:pt x="301040" y="2510384"/>
                  <a:pt x="460830" y="2670174"/>
                  <a:pt x="657942" y="2670174"/>
                </a:cubicBezTo>
                <a:lnTo>
                  <a:pt x="2085508" y="2670174"/>
                </a:lnTo>
                <a:cubicBezTo>
                  <a:pt x="2282620" y="2670174"/>
                  <a:pt x="2442410" y="2510384"/>
                  <a:pt x="2442410" y="2313272"/>
                </a:cubicBezTo>
                <a:lnTo>
                  <a:pt x="2442410" y="1098648"/>
                </a:lnTo>
                <a:close/>
                <a:moveTo>
                  <a:pt x="657942" y="312869"/>
                </a:moveTo>
                <a:cubicBezTo>
                  <a:pt x="460830" y="312869"/>
                  <a:pt x="301040" y="472659"/>
                  <a:pt x="301040" y="669771"/>
                </a:cubicBezTo>
                <a:lnTo>
                  <a:pt x="301040" y="735012"/>
                </a:lnTo>
                <a:lnTo>
                  <a:pt x="2442410" y="735012"/>
                </a:lnTo>
                <a:lnTo>
                  <a:pt x="2442410" y="669771"/>
                </a:lnTo>
                <a:cubicBezTo>
                  <a:pt x="2442410" y="472659"/>
                  <a:pt x="2282620" y="312869"/>
                  <a:pt x="2085508" y="312869"/>
                </a:cubicBezTo>
                <a:close/>
                <a:moveTo>
                  <a:pt x="459215" y="0"/>
                </a:moveTo>
                <a:lnTo>
                  <a:pt x="2296017" y="0"/>
                </a:lnTo>
                <a:cubicBezTo>
                  <a:pt x="2549634" y="0"/>
                  <a:pt x="2755232" y="205598"/>
                  <a:pt x="2755232" y="459215"/>
                </a:cubicBezTo>
                <a:lnTo>
                  <a:pt x="2755232" y="2522786"/>
                </a:lnTo>
                <a:cubicBezTo>
                  <a:pt x="2755232" y="2776403"/>
                  <a:pt x="2549634" y="2982001"/>
                  <a:pt x="2296017" y="2982001"/>
                </a:cubicBezTo>
                <a:lnTo>
                  <a:pt x="459215" y="2982001"/>
                </a:lnTo>
                <a:cubicBezTo>
                  <a:pt x="205598" y="2982001"/>
                  <a:pt x="0" y="2776403"/>
                  <a:pt x="0" y="2522786"/>
                </a:cubicBezTo>
                <a:lnTo>
                  <a:pt x="0" y="459215"/>
                </a:lnTo>
                <a:cubicBezTo>
                  <a:pt x="0" y="205598"/>
                  <a:pt x="205598" y="0"/>
                  <a:pt x="4592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48" tIns="109719" rIns="137148" bIns="109719"/>
          <a:lstStyle/>
          <a:p>
            <a:pPr algn="ctr" defTabSz="699261" eaLnBrk="1" hangingPunct="1">
              <a:lnSpc>
                <a:spcPct val="90000"/>
              </a:lnSpc>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77" name="Freeform 79"/>
          <p:cNvSpPr>
            <a:spLocks noChangeAspect="1" noEditPoints="1"/>
          </p:cNvSpPr>
          <p:nvPr/>
        </p:nvSpPr>
        <p:spPr bwMode="black">
          <a:xfrm>
            <a:off x="6224588" y="3508375"/>
            <a:ext cx="250825" cy="309563"/>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lIns="71177" tIns="56942" rIns="71177" bIns="56942"/>
          <a:lstStyle/>
          <a:p>
            <a:pPr algn="ctr" defTabSz="362895" eaLnBrk="1" hangingPunct="1">
              <a:lnSpc>
                <a:spcPct val="90000"/>
              </a:lnSpc>
              <a:defRPr/>
            </a:pPr>
            <a:endParaRPr lang="en-US" sz="934" dirty="0">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110"/>
          <p:cNvSpPr>
            <a:spLocks noChangeAspect="1" noEditPoints="1"/>
          </p:cNvSpPr>
          <p:nvPr/>
        </p:nvSpPr>
        <p:spPr bwMode="black">
          <a:xfrm>
            <a:off x="11642725" y="4859338"/>
            <a:ext cx="182563" cy="342900"/>
          </a:xfrm>
          <a:custGeom>
            <a:avLst/>
            <a:gdLst>
              <a:gd name="T0" fmla="*/ 631 w 765"/>
              <a:gd name="T1" fmla="*/ 193 h 1438"/>
              <a:gd name="T2" fmla="*/ 586 w 765"/>
              <a:gd name="T3" fmla="*/ 193 h 1438"/>
              <a:gd name="T4" fmla="*/ 586 w 765"/>
              <a:gd name="T5" fmla="*/ 124 h 1438"/>
              <a:gd name="T6" fmla="*/ 586 w 765"/>
              <a:gd name="T7" fmla="*/ 98 h 1438"/>
              <a:gd name="T8" fmla="*/ 487 w 765"/>
              <a:gd name="T9" fmla="*/ 0 h 1438"/>
              <a:gd name="T10" fmla="*/ 279 w 765"/>
              <a:gd name="T11" fmla="*/ 0 h 1438"/>
              <a:gd name="T12" fmla="*/ 180 w 765"/>
              <a:gd name="T13" fmla="*/ 98 h 1438"/>
              <a:gd name="T14" fmla="*/ 180 w 765"/>
              <a:gd name="T15" fmla="*/ 193 h 1438"/>
              <a:gd name="T16" fmla="*/ 135 w 765"/>
              <a:gd name="T17" fmla="*/ 193 h 1438"/>
              <a:gd name="T18" fmla="*/ 0 w 765"/>
              <a:gd name="T19" fmla="*/ 327 h 1438"/>
              <a:gd name="T20" fmla="*/ 0 w 765"/>
              <a:gd name="T21" fmla="*/ 1303 h 1438"/>
              <a:gd name="T22" fmla="*/ 135 w 765"/>
              <a:gd name="T23" fmla="*/ 1438 h 1438"/>
              <a:gd name="T24" fmla="*/ 631 w 765"/>
              <a:gd name="T25" fmla="*/ 1438 h 1438"/>
              <a:gd name="T26" fmla="*/ 765 w 765"/>
              <a:gd name="T27" fmla="*/ 1303 h 1438"/>
              <a:gd name="T28" fmla="*/ 765 w 765"/>
              <a:gd name="T29" fmla="*/ 327 h 1438"/>
              <a:gd name="T30" fmla="*/ 631 w 765"/>
              <a:gd name="T31" fmla="*/ 193 h 1438"/>
              <a:gd name="T32" fmla="*/ 277 w 765"/>
              <a:gd name="T33" fmla="*/ 98 h 1438"/>
              <a:gd name="T34" fmla="*/ 279 w 765"/>
              <a:gd name="T35" fmla="*/ 97 h 1438"/>
              <a:gd name="T36" fmla="*/ 487 w 765"/>
              <a:gd name="T37" fmla="*/ 97 h 1438"/>
              <a:gd name="T38" fmla="*/ 488 w 765"/>
              <a:gd name="T39" fmla="*/ 98 h 1438"/>
              <a:gd name="T40" fmla="*/ 488 w 765"/>
              <a:gd name="T41" fmla="*/ 193 h 1438"/>
              <a:gd name="T42" fmla="*/ 277 w 765"/>
              <a:gd name="T43" fmla="*/ 193 h 1438"/>
              <a:gd name="T44" fmla="*/ 277 w 765"/>
              <a:gd name="T45" fmla="*/ 98 h 1438"/>
              <a:gd name="T46" fmla="*/ 668 w 765"/>
              <a:gd name="T47" fmla="*/ 1303 h 1438"/>
              <a:gd name="T48" fmla="*/ 631 w 765"/>
              <a:gd name="T49" fmla="*/ 1340 h 1438"/>
              <a:gd name="T50" fmla="*/ 135 w 765"/>
              <a:gd name="T51" fmla="*/ 1340 h 1438"/>
              <a:gd name="T52" fmla="*/ 98 w 765"/>
              <a:gd name="T53" fmla="*/ 1303 h 1438"/>
              <a:gd name="T54" fmla="*/ 98 w 765"/>
              <a:gd name="T55" fmla="*/ 327 h 1438"/>
              <a:gd name="T56" fmla="*/ 135 w 765"/>
              <a:gd name="T57" fmla="*/ 290 h 1438"/>
              <a:gd name="T58" fmla="*/ 631 w 765"/>
              <a:gd name="T59" fmla="*/ 290 h 1438"/>
              <a:gd name="T60" fmla="*/ 668 w 765"/>
              <a:gd name="T61" fmla="*/ 327 h 1438"/>
              <a:gd name="T62" fmla="*/ 668 w 765"/>
              <a:gd name="T63" fmla="*/ 1303 h 1438"/>
              <a:gd name="T64" fmla="*/ 562 w 765"/>
              <a:gd name="T65" fmla="*/ 752 h 1438"/>
              <a:gd name="T66" fmla="*/ 404 w 765"/>
              <a:gd name="T67" fmla="*/ 753 h 1438"/>
              <a:gd name="T68" fmla="*/ 460 w 765"/>
              <a:gd name="T69" fmla="*/ 453 h 1438"/>
              <a:gd name="T70" fmla="*/ 450 w 765"/>
              <a:gd name="T71" fmla="*/ 434 h 1438"/>
              <a:gd name="T72" fmla="*/ 430 w 765"/>
              <a:gd name="T73" fmla="*/ 441 h 1438"/>
              <a:gd name="T74" fmla="*/ 191 w 765"/>
              <a:gd name="T75" fmla="*/ 854 h 1438"/>
              <a:gd name="T76" fmla="*/ 191 w 765"/>
              <a:gd name="T77" fmla="*/ 870 h 1438"/>
              <a:gd name="T78" fmla="*/ 206 w 765"/>
              <a:gd name="T79" fmla="*/ 879 h 1438"/>
              <a:gd name="T80" fmla="*/ 206 w 765"/>
              <a:gd name="T81" fmla="*/ 879 h 1438"/>
              <a:gd name="T82" fmla="*/ 364 w 765"/>
              <a:gd name="T83" fmla="*/ 878 h 1438"/>
              <a:gd name="T84" fmla="*/ 307 w 765"/>
              <a:gd name="T85" fmla="*/ 1178 h 1438"/>
              <a:gd name="T86" fmla="*/ 318 w 765"/>
              <a:gd name="T87" fmla="*/ 1197 h 1438"/>
              <a:gd name="T88" fmla="*/ 324 w 765"/>
              <a:gd name="T89" fmla="*/ 1198 h 1438"/>
              <a:gd name="T90" fmla="*/ 338 w 765"/>
              <a:gd name="T91" fmla="*/ 1189 h 1438"/>
              <a:gd name="T92" fmla="*/ 576 w 765"/>
              <a:gd name="T93" fmla="*/ 777 h 1438"/>
              <a:gd name="T94" fmla="*/ 576 w 765"/>
              <a:gd name="T95" fmla="*/ 760 h 1438"/>
              <a:gd name="T96" fmla="*/ 562 w 765"/>
              <a:gd name="T97" fmla="*/ 752 h 1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65" h="1438">
                <a:moveTo>
                  <a:pt x="631" y="193"/>
                </a:moveTo>
                <a:cubicBezTo>
                  <a:pt x="586" y="193"/>
                  <a:pt x="586" y="193"/>
                  <a:pt x="586" y="193"/>
                </a:cubicBezTo>
                <a:cubicBezTo>
                  <a:pt x="586" y="124"/>
                  <a:pt x="586" y="124"/>
                  <a:pt x="586" y="124"/>
                </a:cubicBezTo>
                <a:cubicBezTo>
                  <a:pt x="586" y="98"/>
                  <a:pt x="586" y="98"/>
                  <a:pt x="586" y="98"/>
                </a:cubicBezTo>
                <a:cubicBezTo>
                  <a:pt x="586" y="44"/>
                  <a:pt x="542" y="0"/>
                  <a:pt x="487" y="0"/>
                </a:cubicBezTo>
                <a:cubicBezTo>
                  <a:pt x="279" y="0"/>
                  <a:pt x="279" y="0"/>
                  <a:pt x="279" y="0"/>
                </a:cubicBezTo>
                <a:cubicBezTo>
                  <a:pt x="224" y="0"/>
                  <a:pt x="180" y="44"/>
                  <a:pt x="180" y="98"/>
                </a:cubicBezTo>
                <a:cubicBezTo>
                  <a:pt x="180" y="193"/>
                  <a:pt x="180" y="193"/>
                  <a:pt x="180" y="193"/>
                </a:cubicBezTo>
                <a:cubicBezTo>
                  <a:pt x="135" y="193"/>
                  <a:pt x="135" y="193"/>
                  <a:pt x="135" y="193"/>
                </a:cubicBezTo>
                <a:cubicBezTo>
                  <a:pt x="61" y="193"/>
                  <a:pt x="0" y="253"/>
                  <a:pt x="0" y="327"/>
                </a:cubicBezTo>
                <a:cubicBezTo>
                  <a:pt x="0" y="1303"/>
                  <a:pt x="0" y="1303"/>
                  <a:pt x="0" y="1303"/>
                </a:cubicBezTo>
                <a:cubicBezTo>
                  <a:pt x="0" y="1378"/>
                  <a:pt x="61" y="1438"/>
                  <a:pt x="135" y="1438"/>
                </a:cubicBezTo>
                <a:cubicBezTo>
                  <a:pt x="631" y="1438"/>
                  <a:pt x="631" y="1438"/>
                  <a:pt x="631" y="1438"/>
                </a:cubicBezTo>
                <a:cubicBezTo>
                  <a:pt x="705" y="1438"/>
                  <a:pt x="765" y="1378"/>
                  <a:pt x="765" y="1303"/>
                </a:cubicBezTo>
                <a:cubicBezTo>
                  <a:pt x="765" y="327"/>
                  <a:pt x="765" y="327"/>
                  <a:pt x="765" y="327"/>
                </a:cubicBezTo>
                <a:cubicBezTo>
                  <a:pt x="765" y="253"/>
                  <a:pt x="705" y="193"/>
                  <a:pt x="631" y="193"/>
                </a:cubicBezTo>
                <a:close/>
                <a:moveTo>
                  <a:pt x="277" y="98"/>
                </a:moveTo>
                <a:cubicBezTo>
                  <a:pt x="277" y="98"/>
                  <a:pt x="278" y="97"/>
                  <a:pt x="279" y="97"/>
                </a:cubicBezTo>
                <a:cubicBezTo>
                  <a:pt x="487" y="97"/>
                  <a:pt x="487" y="97"/>
                  <a:pt x="487" y="97"/>
                </a:cubicBezTo>
                <a:cubicBezTo>
                  <a:pt x="488" y="97"/>
                  <a:pt x="488" y="98"/>
                  <a:pt x="488" y="98"/>
                </a:cubicBezTo>
                <a:cubicBezTo>
                  <a:pt x="488" y="193"/>
                  <a:pt x="488" y="193"/>
                  <a:pt x="488" y="193"/>
                </a:cubicBezTo>
                <a:cubicBezTo>
                  <a:pt x="277" y="193"/>
                  <a:pt x="277" y="193"/>
                  <a:pt x="277" y="193"/>
                </a:cubicBezTo>
                <a:lnTo>
                  <a:pt x="277" y="98"/>
                </a:lnTo>
                <a:close/>
                <a:moveTo>
                  <a:pt x="668" y="1303"/>
                </a:moveTo>
                <a:cubicBezTo>
                  <a:pt x="668" y="1324"/>
                  <a:pt x="651" y="1340"/>
                  <a:pt x="631" y="1340"/>
                </a:cubicBezTo>
                <a:cubicBezTo>
                  <a:pt x="135" y="1340"/>
                  <a:pt x="135" y="1340"/>
                  <a:pt x="135" y="1340"/>
                </a:cubicBezTo>
                <a:cubicBezTo>
                  <a:pt x="114" y="1340"/>
                  <a:pt x="98" y="1324"/>
                  <a:pt x="98" y="1303"/>
                </a:cubicBezTo>
                <a:cubicBezTo>
                  <a:pt x="98" y="327"/>
                  <a:pt x="98" y="327"/>
                  <a:pt x="98" y="327"/>
                </a:cubicBezTo>
                <a:cubicBezTo>
                  <a:pt x="98" y="307"/>
                  <a:pt x="114" y="290"/>
                  <a:pt x="135" y="290"/>
                </a:cubicBezTo>
                <a:cubicBezTo>
                  <a:pt x="631" y="290"/>
                  <a:pt x="631" y="290"/>
                  <a:pt x="631" y="290"/>
                </a:cubicBezTo>
                <a:cubicBezTo>
                  <a:pt x="651" y="290"/>
                  <a:pt x="668" y="307"/>
                  <a:pt x="668" y="327"/>
                </a:cubicBezTo>
                <a:lnTo>
                  <a:pt x="668" y="1303"/>
                </a:lnTo>
                <a:close/>
                <a:moveTo>
                  <a:pt x="562" y="752"/>
                </a:moveTo>
                <a:cubicBezTo>
                  <a:pt x="404" y="753"/>
                  <a:pt x="404" y="753"/>
                  <a:pt x="404" y="753"/>
                </a:cubicBezTo>
                <a:cubicBezTo>
                  <a:pt x="460" y="453"/>
                  <a:pt x="460" y="453"/>
                  <a:pt x="460" y="453"/>
                </a:cubicBezTo>
                <a:cubicBezTo>
                  <a:pt x="462" y="445"/>
                  <a:pt x="457" y="437"/>
                  <a:pt x="450" y="434"/>
                </a:cubicBezTo>
                <a:cubicBezTo>
                  <a:pt x="442" y="431"/>
                  <a:pt x="434" y="434"/>
                  <a:pt x="430" y="441"/>
                </a:cubicBezTo>
                <a:cubicBezTo>
                  <a:pt x="191" y="854"/>
                  <a:pt x="191" y="854"/>
                  <a:pt x="191" y="854"/>
                </a:cubicBezTo>
                <a:cubicBezTo>
                  <a:pt x="188" y="859"/>
                  <a:pt x="188" y="865"/>
                  <a:pt x="191" y="870"/>
                </a:cubicBezTo>
                <a:cubicBezTo>
                  <a:pt x="194" y="875"/>
                  <a:pt x="200" y="879"/>
                  <a:pt x="206" y="879"/>
                </a:cubicBezTo>
                <a:cubicBezTo>
                  <a:pt x="206" y="879"/>
                  <a:pt x="206" y="879"/>
                  <a:pt x="206" y="879"/>
                </a:cubicBezTo>
                <a:cubicBezTo>
                  <a:pt x="364" y="878"/>
                  <a:pt x="364" y="878"/>
                  <a:pt x="364" y="878"/>
                </a:cubicBezTo>
                <a:cubicBezTo>
                  <a:pt x="307" y="1178"/>
                  <a:pt x="307" y="1178"/>
                  <a:pt x="307" y="1178"/>
                </a:cubicBezTo>
                <a:cubicBezTo>
                  <a:pt x="306" y="1186"/>
                  <a:pt x="310" y="1194"/>
                  <a:pt x="318" y="1197"/>
                </a:cubicBezTo>
                <a:cubicBezTo>
                  <a:pt x="320" y="1197"/>
                  <a:pt x="322" y="1198"/>
                  <a:pt x="324" y="1198"/>
                </a:cubicBezTo>
                <a:cubicBezTo>
                  <a:pt x="330" y="1198"/>
                  <a:pt x="335" y="1195"/>
                  <a:pt x="338" y="1189"/>
                </a:cubicBezTo>
                <a:cubicBezTo>
                  <a:pt x="576" y="777"/>
                  <a:pt x="576" y="777"/>
                  <a:pt x="576" y="777"/>
                </a:cubicBezTo>
                <a:cubicBezTo>
                  <a:pt x="579" y="772"/>
                  <a:pt x="579" y="766"/>
                  <a:pt x="576" y="760"/>
                </a:cubicBezTo>
                <a:cubicBezTo>
                  <a:pt x="574" y="755"/>
                  <a:pt x="568" y="752"/>
                  <a:pt x="562" y="752"/>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48" tIns="109719" rIns="137148" bIns="109719"/>
          <a:lstStyle/>
          <a:p>
            <a:pPr algn="ctr" defTabSz="699261" eaLnBrk="1" hangingPunct="1">
              <a:lnSpc>
                <a:spcPct val="90000"/>
              </a:lnSpc>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88128" name="Freeform 5"/>
          <p:cNvSpPr>
            <a:spLocks noEditPoints="1"/>
          </p:cNvSpPr>
          <p:nvPr/>
        </p:nvSpPr>
        <p:spPr bwMode="black">
          <a:xfrm>
            <a:off x="3438525" y="3541713"/>
            <a:ext cx="325438" cy="219075"/>
          </a:xfrm>
          <a:custGeom>
            <a:avLst/>
            <a:gdLst>
              <a:gd name="T0" fmla="*/ 2147483646 w 103"/>
              <a:gd name="T1" fmla="*/ 2147483646 h 68"/>
              <a:gd name="T2" fmla="*/ 2147483646 w 103"/>
              <a:gd name="T3" fmla="*/ 2147483646 h 68"/>
              <a:gd name="T4" fmla="*/ 2147483646 w 103"/>
              <a:gd name="T5" fmla="*/ 2147483646 h 68"/>
              <a:gd name="T6" fmla="*/ 2147483646 w 103"/>
              <a:gd name="T7" fmla="*/ 2147483646 h 68"/>
              <a:gd name="T8" fmla="*/ 2147483646 w 103"/>
              <a:gd name="T9" fmla="*/ 2147483646 h 68"/>
              <a:gd name="T10" fmla="*/ 0 w 103"/>
              <a:gd name="T11" fmla="*/ 2147483646 h 68"/>
              <a:gd name="T12" fmla="*/ 2147483646 w 103"/>
              <a:gd name="T13" fmla="*/ 0 h 68"/>
              <a:gd name="T14" fmla="*/ 2147483646 w 103"/>
              <a:gd name="T15" fmla="*/ 0 h 68"/>
              <a:gd name="T16" fmla="*/ 2147483646 w 103"/>
              <a:gd name="T17" fmla="*/ 2147483646 h 68"/>
              <a:gd name="T18" fmla="*/ 2147483646 w 103"/>
              <a:gd name="T19" fmla="*/ 2147483646 h 68"/>
              <a:gd name="T20" fmla="*/ 2147483646 w 103"/>
              <a:gd name="T21" fmla="*/ 2147483646 h 68"/>
              <a:gd name="T22" fmla="*/ 2147483646 w 103"/>
              <a:gd name="T23" fmla="*/ 2147483646 h 68"/>
              <a:gd name="T24" fmla="*/ 2147483646 w 103"/>
              <a:gd name="T25" fmla="*/ 2147483646 h 68"/>
              <a:gd name="T26" fmla="*/ 2147483646 w 103"/>
              <a:gd name="T27" fmla="*/ 2147483646 h 68"/>
              <a:gd name="T28" fmla="*/ 2147483646 w 103"/>
              <a:gd name="T29" fmla="*/ 2147483646 h 68"/>
              <a:gd name="T30" fmla="*/ 2147483646 w 103"/>
              <a:gd name="T31" fmla="*/ 2147483646 h 68"/>
              <a:gd name="T32" fmla="*/ 2147483646 w 103"/>
              <a:gd name="T33" fmla="*/ 2147483646 h 68"/>
              <a:gd name="T34" fmla="*/ 2147483646 w 103"/>
              <a:gd name="T35" fmla="*/ 2147483646 h 68"/>
              <a:gd name="T36" fmla="*/ 2147483646 w 103"/>
              <a:gd name="T37" fmla="*/ 2147483646 h 68"/>
              <a:gd name="T38" fmla="*/ 2147483646 w 103"/>
              <a:gd name="T39" fmla="*/ 2147483646 h 68"/>
              <a:gd name="T40" fmla="*/ 2147483646 w 103"/>
              <a:gd name="T41" fmla="*/ 2147483646 h 68"/>
              <a:gd name="T42" fmla="*/ 2147483646 w 103"/>
              <a:gd name="T43" fmla="*/ 2147483646 h 68"/>
              <a:gd name="T44" fmla="*/ 2147483646 w 103"/>
              <a:gd name="T45" fmla="*/ 2147483646 h 68"/>
              <a:gd name="T46" fmla="*/ 2147483646 w 103"/>
              <a:gd name="T47" fmla="*/ 2147483646 h 68"/>
              <a:gd name="T48" fmla="*/ 2147483646 w 103"/>
              <a:gd name="T49" fmla="*/ 2147483646 h 68"/>
              <a:gd name="T50" fmla="*/ 2147483646 w 103"/>
              <a:gd name="T51" fmla="*/ 2147483646 h 68"/>
              <a:gd name="T52" fmla="*/ 2147483646 w 103"/>
              <a:gd name="T53" fmla="*/ 2147483646 h 68"/>
              <a:gd name="T54" fmla="*/ 2147483646 w 103"/>
              <a:gd name="T55" fmla="*/ 2147483646 h 68"/>
              <a:gd name="T56" fmla="*/ 2147483646 w 103"/>
              <a:gd name="T57" fmla="*/ 2147483646 h 68"/>
              <a:gd name="T58" fmla="*/ 2147483646 w 103"/>
              <a:gd name="T59" fmla="*/ 2147483646 h 68"/>
              <a:gd name="T60" fmla="*/ 2147483646 w 103"/>
              <a:gd name="T61" fmla="*/ 2147483646 h 68"/>
              <a:gd name="T62" fmla="*/ 2147483646 w 103"/>
              <a:gd name="T63" fmla="*/ 2147483646 h 68"/>
              <a:gd name="T64" fmla="*/ 2147483646 w 103"/>
              <a:gd name="T65" fmla="*/ 2147483646 h 68"/>
              <a:gd name="T66" fmla="*/ 2147483646 w 103"/>
              <a:gd name="T67" fmla="*/ 2147483646 h 68"/>
              <a:gd name="T68" fmla="*/ 2147483646 w 103"/>
              <a:gd name="T69" fmla="*/ 2147483646 h 68"/>
              <a:gd name="T70" fmla="*/ 2147483646 w 103"/>
              <a:gd name="T71" fmla="*/ 2147483646 h 68"/>
              <a:gd name="T72" fmla="*/ 2147483646 w 103"/>
              <a:gd name="T73" fmla="*/ 2147483646 h 68"/>
              <a:gd name="T74" fmla="*/ 2147483646 w 103"/>
              <a:gd name="T75" fmla="*/ 2147483646 h 68"/>
              <a:gd name="T76" fmla="*/ 2147483646 w 103"/>
              <a:gd name="T77" fmla="*/ 2147483646 h 68"/>
              <a:gd name="T78" fmla="*/ 2147483646 w 103"/>
              <a:gd name="T79" fmla="*/ 2147483646 h 6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03" h="68">
                <a:moveTo>
                  <a:pt x="60" y="67"/>
                </a:moveTo>
                <a:cubicBezTo>
                  <a:pt x="51" y="67"/>
                  <a:pt x="51" y="67"/>
                  <a:pt x="51" y="67"/>
                </a:cubicBezTo>
                <a:cubicBezTo>
                  <a:pt x="44" y="48"/>
                  <a:pt x="44" y="48"/>
                  <a:pt x="44" y="48"/>
                </a:cubicBezTo>
                <a:cubicBezTo>
                  <a:pt x="16" y="48"/>
                  <a:pt x="16" y="48"/>
                  <a:pt x="16" y="48"/>
                </a:cubicBezTo>
                <a:cubicBezTo>
                  <a:pt x="9" y="67"/>
                  <a:pt x="9" y="67"/>
                  <a:pt x="9" y="67"/>
                </a:cubicBezTo>
                <a:cubicBezTo>
                  <a:pt x="0" y="67"/>
                  <a:pt x="0" y="67"/>
                  <a:pt x="0" y="67"/>
                </a:cubicBezTo>
                <a:cubicBezTo>
                  <a:pt x="26" y="0"/>
                  <a:pt x="26" y="0"/>
                  <a:pt x="26" y="0"/>
                </a:cubicBezTo>
                <a:cubicBezTo>
                  <a:pt x="34" y="0"/>
                  <a:pt x="34" y="0"/>
                  <a:pt x="34" y="0"/>
                </a:cubicBezTo>
                <a:lnTo>
                  <a:pt x="60" y="67"/>
                </a:lnTo>
                <a:close/>
                <a:moveTo>
                  <a:pt x="41" y="41"/>
                </a:moveTo>
                <a:cubicBezTo>
                  <a:pt x="31" y="12"/>
                  <a:pt x="31" y="12"/>
                  <a:pt x="31" y="12"/>
                </a:cubicBezTo>
                <a:cubicBezTo>
                  <a:pt x="31" y="12"/>
                  <a:pt x="30" y="10"/>
                  <a:pt x="30" y="8"/>
                </a:cubicBezTo>
                <a:cubicBezTo>
                  <a:pt x="30" y="8"/>
                  <a:pt x="30" y="8"/>
                  <a:pt x="30" y="8"/>
                </a:cubicBezTo>
                <a:cubicBezTo>
                  <a:pt x="29" y="10"/>
                  <a:pt x="29" y="11"/>
                  <a:pt x="29" y="12"/>
                </a:cubicBezTo>
                <a:cubicBezTo>
                  <a:pt x="18" y="41"/>
                  <a:pt x="18" y="41"/>
                  <a:pt x="18" y="41"/>
                </a:cubicBezTo>
                <a:lnTo>
                  <a:pt x="41" y="41"/>
                </a:lnTo>
                <a:close/>
                <a:moveTo>
                  <a:pt x="103" y="67"/>
                </a:moveTo>
                <a:cubicBezTo>
                  <a:pt x="95" y="67"/>
                  <a:pt x="95" y="67"/>
                  <a:pt x="95" y="67"/>
                </a:cubicBezTo>
                <a:cubicBezTo>
                  <a:pt x="95" y="60"/>
                  <a:pt x="95" y="60"/>
                  <a:pt x="95" y="60"/>
                </a:cubicBezTo>
                <a:cubicBezTo>
                  <a:pt x="95" y="60"/>
                  <a:pt x="95" y="60"/>
                  <a:pt x="95" y="60"/>
                </a:cubicBezTo>
                <a:cubicBezTo>
                  <a:pt x="92" y="65"/>
                  <a:pt x="87" y="68"/>
                  <a:pt x="80" y="68"/>
                </a:cubicBezTo>
                <a:cubicBezTo>
                  <a:pt x="76" y="68"/>
                  <a:pt x="72" y="67"/>
                  <a:pt x="69" y="64"/>
                </a:cubicBezTo>
                <a:cubicBezTo>
                  <a:pt x="66" y="62"/>
                  <a:pt x="65" y="58"/>
                  <a:pt x="65" y="54"/>
                </a:cubicBezTo>
                <a:cubicBezTo>
                  <a:pt x="65" y="45"/>
                  <a:pt x="70" y="40"/>
                  <a:pt x="81" y="39"/>
                </a:cubicBezTo>
                <a:cubicBezTo>
                  <a:pt x="95" y="37"/>
                  <a:pt x="95" y="37"/>
                  <a:pt x="95" y="37"/>
                </a:cubicBezTo>
                <a:cubicBezTo>
                  <a:pt x="95" y="28"/>
                  <a:pt x="92" y="24"/>
                  <a:pt x="85" y="24"/>
                </a:cubicBezTo>
                <a:cubicBezTo>
                  <a:pt x="80" y="24"/>
                  <a:pt x="74" y="26"/>
                  <a:pt x="70" y="30"/>
                </a:cubicBezTo>
                <a:cubicBezTo>
                  <a:pt x="70" y="22"/>
                  <a:pt x="70" y="22"/>
                  <a:pt x="70" y="22"/>
                </a:cubicBezTo>
                <a:cubicBezTo>
                  <a:pt x="75" y="19"/>
                  <a:pt x="80" y="18"/>
                  <a:pt x="86" y="18"/>
                </a:cubicBezTo>
                <a:cubicBezTo>
                  <a:pt x="97" y="18"/>
                  <a:pt x="103" y="24"/>
                  <a:pt x="103" y="36"/>
                </a:cubicBezTo>
                <a:lnTo>
                  <a:pt x="103" y="67"/>
                </a:lnTo>
                <a:close/>
                <a:moveTo>
                  <a:pt x="95" y="43"/>
                </a:moveTo>
                <a:cubicBezTo>
                  <a:pt x="84" y="44"/>
                  <a:pt x="84" y="44"/>
                  <a:pt x="84" y="44"/>
                </a:cubicBezTo>
                <a:cubicBezTo>
                  <a:pt x="80" y="45"/>
                  <a:pt x="78" y="46"/>
                  <a:pt x="76" y="47"/>
                </a:cubicBezTo>
                <a:cubicBezTo>
                  <a:pt x="74" y="48"/>
                  <a:pt x="73" y="50"/>
                  <a:pt x="73" y="54"/>
                </a:cubicBezTo>
                <a:cubicBezTo>
                  <a:pt x="73" y="56"/>
                  <a:pt x="74" y="58"/>
                  <a:pt x="76" y="59"/>
                </a:cubicBezTo>
                <a:cubicBezTo>
                  <a:pt x="77" y="61"/>
                  <a:pt x="79" y="62"/>
                  <a:pt x="82" y="62"/>
                </a:cubicBezTo>
                <a:cubicBezTo>
                  <a:pt x="86" y="62"/>
                  <a:pt x="89" y="60"/>
                  <a:pt x="92" y="58"/>
                </a:cubicBezTo>
                <a:cubicBezTo>
                  <a:pt x="94" y="55"/>
                  <a:pt x="95" y="52"/>
                  <a:pt x="95" y="48"/>
                </a:cubicBezTo>
                <a:lnTo>
                  <a:pt x="95"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TW" altLang="en-US"/>
          </a:p>
        </p:txBody>
      </p:sp>
      <p:sp>
        <p:nvSpPr>
          <p:cNvPr id="81" name="Title 1"/>
          <p:cNvSpPr txBox="1">
            <a:spLocks/>
          </p:cNvSpPr>
          <p:nvPr/>
        </p:nvSpPr>
        <p:spPr>
          <a:xfrm>
            <a:off x="274638" y="295277"/>
            <a:ext cx="11978573"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defRPr/>
            </a:pPr>
            <a:r>
              <a:rPr/>
              <a:t>Icons to use</a:t>
            </a:r>
            <a:endParaRPr sz="1800" spc="0">
              <a:latin typeface="+mn-lt"/>
            </a:endParaRPr>
          </a:p>
        </p:txBody>
      </p:sp>
      <p:grpSp>
        <p:nvGrpSpPr>
          <p:cNvPr id="88130" name="Group 85"/>
          <p:cNvGrpSpPr>
            <a:grpSpLocks/>
          </p:cNvGrpSpPr>
          <p:nvPr/>
        </p:nvGrpSpPr>
        <p:grpSpPr bwMode="auto">
          <a:xfrm>
            <a:off x="4241800" y="2117725"/>
            <a:ext cx="508000" cy="328613"/>
            <a:chOff x="4156045" y="389385"/>
            <a:chExt cx="1878920" cy="1217269"/>
          </a:xfrm>
        </p:grpSpPr>
        <p:sp>
          <p:nvSpPr>
            <p:cNvPr id="83" name="Freeform 5"/>
            <p:cNvSpPr>
              <a:spLocks/>
            </p:cNvSpPr>
            <p:nvPr/>
          </p:nvSpPr>
          <p:spPr bwMode="auto">
            <a:xfrm>
              <a:off x="4156045" y="1524327"/>
              <a:ext cx="1878920" cy="82327"/>
            </a:xfrm>
            <a:custGeom>
              <a:avLst/>
              <a:gdLst>
                <a:gd name="T0" fmla="*/ 474 w 474"/>
                <a:gd name="T1" fmla="*/ 0 h 20"/>
                <a:gd name="T2" fmla="*/ 474 w 474"/>
                <a:gd name="T3" fmla="*/ 3 h 20"/>
                <a:gd name="T4" fmla="*/ 455 w 474"/>
                <a:gd name="T5" fmla="*/ 20 h 20"/>
                <a:gd name="T6" fmla="*/ 19 w 474"/>
                <a:gd name="T7" fmla="*/ 20 h 20"/>
                <a:gd name="T8" fmla="*/ 0 w 474"/>
                <a:gd name="T9" fmla="*/ 3 h 20"/>
                <a:gd name="T10" fmla="*/ 0 w 474"/>
                <a:gd name="T11" fmla="*/ 0 h 20"/>
                <a:gd name="T12" fmla="*/ 474 w 474"/>
                <a:gd name="T13" fmla="*/ 0 h 20"/>
                <a:gd name="T14" fmla="*/ 474 w 474"/>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4" h="20">
                  <a:moveTo>
                    <a:pt x="474" y="0"/>
                  </a:moveTo>
                  <a:cubicBezTo>
                    <a:pt x="474" y="3"/>
                    <a:pt x="474" y="3"/>
                    <a:pt x="474" y="3"/>
                  </a:cubicBezTo>
                  <a:cubicBezTo>
                    <a:pt x="474" y="11"/>
                    <a:pt x="466" y="20"/>
                    <a:pt x="455" y="20"/>
                  </a:cubicBezTo>
                  <a:cubicBezTo>
                    <a:pt x="19" y="20"/>
                    <a:pt x="19" y="20"/>
                    <a:pt x="19" y="20"/>
                  </a:cubicBezTo>
                  <a:cubicBezTo>
                    <a:pt x="8" y="20"/>
                    <a:pt x="0" y="11"/>
                    <a:pt x="0" y="3"/>
                  </a:cubicBezTo>
                  <a:cubicBezTo>
                    <a:pt x="0" y="0"/>
                    <a:pt x="0" y="0"/>
                    <a:pt x="0" y="0"/>
                  </a:cubicBezTo>
                  <a:cubicBezTo>
                    <a:pt x="474" y="0"/>
                    <a:pt x="474" y="0"/>
                    <a:pt x="474" y="0"/>
                  </a:cubicBezTo>
                  <a:cubicBezTo>
                    <a:pt x="474" y="0"/>
                    <a:pt x="474" y="0"/>
                    <a:pt x="474" y="0"/>
                  </a:cubicBezTo>
                  <a:close/>
                </a:path>
              </a:pathLst>
            </a:custGeom>
            <a:solidFill>
              <a:schemeClr val="tx1"/>
            </a:solidFill>
            <a:ln>
              <a:noFill/>
            </a:ln>
            <a:extLst/>
          </p:spPr>
          <p:txBody>
            <a:bodyPr lIns="89642" tIns="44821" rIns="89642" bIns="44821"/>
            <a:lstStyle/>
            <a:p>
              <a:pPr algn="ctr" defTabSz="896386" eaLnBrk="1" hangingPunct="1">
                <a:spcBef>
                  <a:spcPts val="0"/>
                </a:spcBef>
                <a:spcAft>
                  <a:spcPts val="0"/>
                </a:spcAft>
                <a:defRPr/>
              </a:pPr>
              <a:endParaRPr lang="en-US" sz="1667" kern="0" dirty="0">
                <a:solidFill>
                  <a:srgbClr val="505050"/>
                </a:solidFill>
                <a:latin typeface="+mn-lt"/>
                <a:ea typeface="+mn-ea"/>
              </a:endParaRPr>
            </a:p>
          </p:txBody>
        </p:sp>
        <p:sp>
          <p:nvSpPr>
            <p:cNvPr id="84" name="Freeform 6"/>
            <p:cNvSpPr>
              <a:spLocks/>
            </p:cNvSpPr>
            <p:nvPr/>
          </p:nvSpPr>
          <p:spPr bwMode="auto">
            <a:xfrm>
              <a:off x="4314581" y="389385"/>
              <a:ext cx="1561852" cy="1093776"/>
            </a:xfrm>
            <a:custGeom>
              <a:avLst/>
              <a:gdLst>
                <a:gd name="T0" fmla="*/ 381 w 394"/>
                <a:gd name="T1" fmla="*/ 0 h 274"/>
                <a:gd name="T2" fmla="*/ 13 w 394"/>
                <a:gd name="T3" fmla="*/ 0 h 274"/>
                <a:gd name="T4" fmla="*/ 0 w 394"/>
                <a:gd name="T5" fmla="*/ 13 h 274"/>
                <a:gd name="T6" fmla="*/ 0 w 394"/>
                <a:gd name="T7" fmla="*/ 261 h 274"/>
                <a:gd name="T8" fmla="*/ 13 w 394"/>
                <a:gd name="T9" fmla="*/ 274 h 274"/>
                <a:gd name="T10" fmla="*/ 381 w 394"/>
                <a:gd name="T11" fmla="*/ 274 h 274"/>
                <a:gd name="T12" fmla="*/ 394 w 394"/>
                <a:gd name="T13" fmla="*/ 261 h 274"/>
                <a:gd name="T14" fmla="*/ 394 w 394"/>
                <a:gd name="T15" fmla="*/ 13 h 274"/>
                <a:gd name="T16" fmla="*/ 381 w 394"/>
                <a:gd name="T17"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274">
                  <a:moveTo>
                    <a:pt x="381" y="0"/>
                  </a:moveTo>
                  <a:cubicBezTo>
                    <a:pt x="13" y="0"/>
                    <a:pt x="13" y="0"/>
                    <a:pt x="13" y="0"/>
                  </a:cubicBezTo>
                  <a:cubicBezTo>
                    <a:pt x="6" y="0"/>
                    <a:pt x="0" y="6"/>
                    <a:pt x="0" y="13"/>
                  </a:cubicBezTo>
                  <a:cubicBezTo>
                    <a:pt x="0" y="261"/>
                    <a:pt x="0" y="261"/>
                    <a:pt x="0" y="261"/>
                  </a:cubicBezTo>
                  <a:cubicBezTo>
                    <a:pt x="0" y="268"/>
                    <a:pt x="6" y="274"/>
                    <a:pt x="13" y="274"/>
                  </a:cubicBezTo>
                  <a:cubicBezTo>
                    <a:pt x="381" y="274"/>
                    <a:pt x="381" y="274"/>
                    <a:pt x="381" y="274"/>
                  </a:cubicBezTo>
                  <a:cubicBezTo>
                    <a:pt x="389" y="274"/>
                    <a:pt x="394" y="268"/>
                    <a:pt x="394" y="261"/>
                  </a:cubicBezTo>
                  <a:cubicBezTo>
                    <a:pt x="394" y="13"/>
                    <a:pt x="394" y="13"/>
                    <a:pt x="394" y="13"/>
                  </a:cubicBezTo>
                  <a:cubicBezTo>
                    <a:pt x="394" y="6"/>
                    <a:pt x="389" y="0"/>
                    <a:pt x="381" y="0"/>
                  </a:cubicBezTo>
                  <a:close/>
                </a:path>
              </a:pathLst>
            </a:custGeom>
            <a:solidFill>
              <a:schemeClr val="tx1"/>
            </a:solidFill>
            <a:ln>
              <a:noFill/>
            </a:ln>
            <a:extLst/>
          </p:spPr>
          <p:txBody>
            <a:bodyPr lIns="89642" tIns="44821" rIns="89642" bIns="44821"/>
            <a:lstStyle/>
            <a:p>
              <a:pPr algn="ctr" defTabSz="896386" eaLnBrk="1" hangingPunct="1">
                <a:spcBef>
                  <a:spcPts val="0"/>
                </a:spcBef>
                <a:spcAft>
                  <a:spcPts val="0"/>
                </a:spcAft>
                <a:defRPr/>
              </a:pPr>
              <a:endParaRPr lang="en-US" sz="1667" kern="0" dirty="0">
                <a:solidFill>
                  <a:srgbClr val="505050"/>
                </a:solidFill>
                <a:latin typeface="+mn-lt"/>
                <a:ea typeface="+mn-ea"/>
              </a:endParaRPr>
            </a:p>
          </p:txBody>
        </p:sp>
        <p:sp>
          <p:nvSpPr>
            <p:cNvPr id="85" name="Freeform 8"/>
            <p:cNvSpPr>
              <a:spLocks/>
            </p:cNvSpPr>
            <p:nvPr/>
          </p:nvSpPr>
          <p:spPr bwMode="auto">
            <a:xfrm>
              <a:off x="4390910" y="477595"/>
              <a:ext cx="1420933" cy="917361"/>
            </a:xfrm>
            <a:prstGeom prst="rect">
              <a:avLst/>
            </a:prstGeom>
            <a:solidFill>
              <a:srgbClr val="0078D7"/>
            </a:solidFill>
            <a:ln w="9525" cap="flat" cmpd="sng" algn="ctr">
              <a:noFill/>
              <a:prstDash val="solid"/>
              <a:headEnd type="none" w="med" len="med"/>
              <a:tailEnd type="none" w="med" len="med"/>
            </a:ln>
            <a:effectLst/>
          </p:spPr>
          <p:txBody>
            <a:bodyPr lIns="179285" tIns="143428" rIns="179285" bIns="143428"/>
            <a:lstStyle/>
            <a:p>
              <a:pPr algn="ctr" defTabSz="914102" eaLnBrk="1" hangingPunct="1">
                <a:lnSpc>
                  <a:spcPct val="90000"/>
                </a:lnSpc>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8131" name="Group 88"/>
          <p:cNvGrpSpPr>
            <a:grpSpLocks/>
          </p:cNvGrpSpPr>
          <p:nvPr/>
        </p:nvGrpSpPr>
        <p:grpSpPr bwMode="auto">
          <a:xfrm>
            <a:off x="5307013" y="2092325"/>
            <a:ext cx="214312" cy="388938"/>
            <a:chOff x="4968850" y="576504"/>
            <a:chExt cx="674375" cy="1213027"/>
          </a:xfrm>
        </p:grpSpPr>
        <p:sp>
          <p:nvSpPr>
            <p:cNvPr id="87" name="Freeform 7"/>
            <p:cNvSpPr>
              <a:spLocks noEditPoints="1"/>
            </p:cNvSpPr>
            <p:nvPr/>
          </p:nvSpPr>
          <p:spPr bwMode="auto">
            <a:xfrm>
              <a:off x="4968850" y="576504"/>
              <a:ext cx="674375" cy="1213027"/>
            </a:xfrm>
            <a:custGeom>
              <a:avLst/>
              <a:gdLst>
                <a:gd name="T0" fmla="*/ 155 w 170"/>
                <a:gd name="T1" fmla="*/ 0 h 304"/>
                <a:gd name="T2" fmla="*/ 15 w 170"/>
                <a:gd name="T3" fmla="*/ 0 h 304"/>
                <a:gd name="T4" fmla="*/ 0 w 170"/>
                <a:gd name="T5" fmla="*/ 14 h 304"/>
                <a:gd name="T6" fmla="*/ 0 w 170"/>
                <a:gd name="T7" fmla="*/ 289 h 304"/>
                <a:gd name="T8" fmla="*/ 15 w 170"/>
                <a:gd name="T9" fmla="*/ 304 h 304"/>
                <a:gd name="T10" fmla="*/ 155 w 170"/>
                <a:gd name="T11" fmla="*/ 304 h 304"/>
                <a:gd name="T12" fmla="*/ 170 w 170"/>
                <a:gd name="T13" fmla="*/ 289 h 304"/>
                <a:gd name="T14" fmla="*/ 170 w 170"/>
                <a:gd name="T15" fmla="*/ 14 h 304"/>
                <a:gd name="T16" fmla="*/ 155 w 170"/>
                <a:gd name="T17" fmla="*/ 0 h 304"/>
                <a:gd name="T18" fmla="*/ 70 w 170"/>
                <a:gd name="T19" fmla="*/ 5 h 304"/>
                <a:gd name="T20" fmla="*/ 100 w 170"/>
                <a:gd name="T21" fmla="*/ 5 h 304"/>
                <a:gd name="T22" fmla="*/ 100 w 170"/>
                <a:gd name="T23" fmla="*/ 9 h 304"/>
                <a:gd name="T24" fmla="*/ 70 w 170"/>
                <a:gd name="T25" fmla="*/ 9 h 304"/>
                <a:gd name="T26" fmla="*/ 70 w 170"/>
                <a:gd name="T27" fmla="*/ 5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304">
                  <a:moveTo>
                    <a:pt x="155" y="0"/>
                  </a:moveTo>
                  <a:cubicBezTo>
                    <a:pt x="155" y="0"/>
                    <a:pt x="155" y="0"/>
                    <a:pt x="15" y="0"/>
                  </a:cubicBezTo>
                  <a:cubicBezTo>
                    <a:pt x="5" y="0"/>
                    <a:pt x="0" y="5"/>
                    <a:pt x="0" y="14"/>
                  </a:cubicBezTo>
                  <a:cubicBezTo>
                    <a:pt x="0" y="14"/>
                    <a:pt x="0" y="14"/>
                    <a:pt x="0" y="289"/>
                  </a:cubicBezTo>
                  <a:cubicBezTo>
                    <a:pt x="0" y="294"/>
                    <a:pt x="5" y="304"/>
                    <a:pt x="15" y="304"/>
                  </a:cubicBezTo>
                  <a:cubicBezTo>
                    <a:pt x="15" y="304"/>
                    <a:pt x="15" y="304"/>
                    <a:pt x="155" y="304"/>
                  </a:cubicBezTo>
                  <a:cubicBezTo>
                    <a:pt x="165" y="304"/>
                    <a:pt x="170" y="294"/>
                    <a:pt x="170" y="289"/>
                  </a:cubicBezTo>
                  <a:cubicBezTo>
                    <a:pt x="170" y="289"/>
                    <a:pt x="170" y="289"/>
                    <a:pt x="170" y="14"/>
                  </a:cubicBezTo>
                  <a:cubicBezTo>
                    <a:pt x="170" y="5"/>
                    <a:pt x="165" y="0"/>
                    <a:pt x="155" y="0"/>
                  </a:cubicBezTo>
                  <a:close/>
                  <a:moveTo>
                    <a:pt x="70" y="5"/>
                  </a:moveTo>
                  <a:cubicBezTo>
                    <a:pt x="70" y="5"/>
                    <a:pt x="70" y="5"/>
                    <a:pt x="100" y="5"/>
                  </a:cubicBezTo>
                  <a:cubicBezTo>
                    <a:pt x="100" y="9"/>
                    <a:pt x="100" y="9"/>
                    <a:pt x="100" y="9"/>
                  </a:cubicBezTo>
                  <a:cubicBezTo>
                    <a:pt x="100" y="9"/>
                    <a:pt x="100" y="9"/>
                    <a:pt x="70" y="9"/>
                  </a:cubicBezTo>
                  <a:cubicBezTo>
                    <a:pt x="70" y="9"/>
                    <a:pt x="70" y="9"/>
                    <a:pt x="70" y="5"/>
                  </a:cubicBezTo>
                  <a:close/>
                </a:path>
              </a:pathLst>
            </a:custGeom>
            <a:solidFill>
              <a:schemeClr val="tx1"/>
            </a:solidFill>
            <a:ln>
              <a:noFill/>
            </a:ln>
            <a:extLst/>
          </p:spPr>
          <p:txBody>
            <a:bodyPr lIns="89642" tIns="44821" rIns="89642" bIns="44821"/>
            <a:lstStyle/>
            <a:p>
              <a:pPr algn="ctr" defTabSz="896386" eaLnBrk="1" hangingPunct="1">
                <a:spcBef>
                  <a:spcPts val="0"/>
                </a:spcBef>
                <a:spcAft>
                  <a:spcPts val="0"/>
                </a:spcAft>
                <a:defRPr/>
              </a:pPr>
              <a:endParaRPr lang="en-US" sz="1667" kern="0" dirty="0">
                <a:solidFill>
                  <a:srgbClr val="505050"/>
                </a:solidFill>
                <a:latin typeface="+mn-lt"/>
                <a:ea typeface="+mn-ea"/>
              </a:endParaRPr>
            </a:p>
          </p:txBody>
        </p:sp>
        <p:sp>
          <p:nvSpPr>
            <p:cNvPr id="88" name="Freeform 8"/>
            <p:cNvSpPr>
              <a:spLocks/>
            </p:cNvSpPr>
            <p:nvPr/>
          </p:nvSpPr>
          <p:spPr bwMode="auto">
            <a:xfrm>
              <a:off x="5028795" y="660675"/>
              <a:ext cx="554486" cy="1049638"/>
            </a:xfrm>
            <a:prstGeom prst="rect">
              <a:avLst/>
            </a:prstGeom>
            <a:solidFill>
              <a:srgbClr val="0078D7"/>
            </a:solidFill>
            <a:ln w="9525" cap="flat" cmpd="sng" algn="ctr">
              <a:noFill/>
              <a:prstDash val="solid"/>
              <a:headEnd type="none" w="med" len="med"/>
              <a:tailEnd type="none" w="med" len="med"/>
            </a:ln>
            <a:effectLst/>
          </p:spPr>
          <p:txBody>
            <a:bodyPr lIns="179285" tIns="143428" rIns="179285" bIns="143428"/>
            <a:lstStyle/>
            <a:p>
              <a:pPr algn="ctr" defTabSz="914102" eaLnBrk="1" hangingPunct="1">
                <a:lnSpc>
                  <a:spcPct val="90000"/>
                </a:lnSpc>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8132" name="Group 91"/>
          <p:cNvGrpSpPr>
            <a:grpSpLocks/>
          </p:cNvGrpSpPr>
          <p:nvPr/>
        </p:nvGrpSpPr>
        <p:grpSpPr bwMode="auto">
          <a:xfrm>
            <a:off x="6126163" y="2033588"/>
            <a:ext cx="366712" cy="500062"/>
            <a:chOff x="5711308" y="755141"/>
            <a:chExt cx="892098" cy="1217269"/>
          </a:xfrm>
        </p:grpSpPr>
        <p:sp>
          <p:nvSpPr>
            <p:cNvPr id="90" name="Freeform 8"/>
            <p:cNvSpPr>
              <a:spLocks/>
            </p:cNvSpPr>
            <p:nvPr/>
          </p:nvSpPr>
          <p:spPr bwMode="auto">
            <a:xfrm>
              <a:off x="5711308" y="755141"/>
              <a:ext cx="892098" cy="1217269"/>
            </a:xfrm>
            <a:custGeom>
              <a:avLst/>
              <a:gdLst>
                <a:gd name="T0" fmla="*/ 211 w 225"/>
                <a:gd name="T1" fmla="*/ 0 h 305"/>
                <a:gd name="T2" fmla="*/ 15 w 225"/>
                <a:gd name="T3" fmla="*/ 0 h 305"/>
                <a:gd name="T4" fmla="*/ 0 w 225"/>
                <a:gd name="T5" fmla="*/ 13 h 305"/>
                <a:gd name="T6" fmla="*/ 0 w 225"/>
                <a:gd name="T7" fmla="*/ 290 h 305"/>
                <a:gd name="T8" fmla="*/ 15 w 225"/>
                <a:gd name="T9" fmla="*/ 305 h 305"/>
                <a:gd name="T10" fmla="*/ 211 w 225"/>
                <a:gd name="T11" fmla="*/ 305 h 305"/>
                <a:gd name="T12" fmla="*/ 225 w 225"/>
                <a:gd name="T13" fmla="*/ 290 h 305"/>
                <a:gd name="T14" fmla="*/ 225 w 225"/>
                <a:gd name="T15" fmla="*/ 13 h 305"/>
                <a:gd name="T16" fmla="*/ 211 w 225"/>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305">
                  <a:moveTo>
                    <a:pt x="211" y="0"/>
                  </a:moveTo>
                  <a:cubicBezTo>
                    <a:pt x="211" y="0"/>
                    <a:pt x="211" y="0"/>
                    <a:pt x="15" y="0"/>
                  </a:cubicBezTo>
                  <a:cubicBezTo>
                    <a:pt x="7" y="0"/>
                    <a:pt x="0" y="7"/>
                    <a:pt x="0" y="13"/>
                  </a:cubicBezTo>
                  <a:cubicBezTo>
                    <a:pt x="0" y="13"/>
                    <a:pt x="0" y="13"/>
                    <a:pt x="0" y="290"/>
                  </a:cubicBezTo>
                  <a:cubicBezTo>
                    <a:pt x="0" y="298"/>
                    <a:pt x="7" y="305"/>
                    <a:pt x="15" y="305"/>
                  </a:cubicBezTo>
                  <a:cubicBezTo>
                    <a:pt x="15" y="305"/>
                    <a:pt x="15" y="305"/>
                    <a:pt x="211" y="305"/>
                  </a:cubicBezTo>
                  <a:cubicBezTo>
                    <a:pt x="220" y="305"/>
                    <a:pt x="225" y="298"/>
                    <a:pt x="225" y="290"/>
                  </a:cubicBezTo>
                  <a:cubicBezTo>
                    <a:pt x="225" y="290"/>
                    <a:pt x="225" y="290"/>
                    <a:pt x="225" y="13"/>
                  </a:cubicBezTo>
                  <a:cubicBezTo>
                    <a:pt x="225" y="7"/>
                    <a:pt x="220" y="0"/>
                    <a:pt x="211" y="0"/>
                  </a:cubicBezTo>
                  <a:close/>
                </a:path>
              </a:pathLst>
            </a:custGeom>
            <a:solidFill>
              <a:srgbClr val="FFFFFF"/>
            </a:solidFill>
            <a:ln>
              <a:noFill/>
            </a:ln>
            <a:extLst/>
          </p:spPr>
          <p:txBody>
            <a:bodyPr lIns="89642" tIns="44821" rIns="89642" bIns="44821"/>
            <a:lstStyle/>
            <a:p>
              <a:pPr algn="ctr" defTabSz="896386" eaLnBrk="1" hangingPunct="1">
                <a:spcBef>
                  <a:spcPts val="0"/>
                </a:spcBef>
                <a:spcAft>
                  <a:spcPts val="0"/>
                </a:spcAft>
                <a:defRPr/>
              </a:pPr>
              <a:endParaRPr lang="en-US" sz="1667" kern="0" dirty="0">
                <a:solidFill>
                  <a:srgbClr val="505050"/>
                </a:solidFill>
                <a:latin typeface="+mn-lt"/>
                <a:ea typeface="+mn-ea"/>
              </a:endParaRPr>
            </a:p>
          </p:txBody>
        </p:sp>
        <p:sp>
          <p:nvSpPr>
            <p:cNvPr id="91" name="Freeform 8"/>
            <p:cNvSpPr>
              <a:spLocks/>
            </p:cNvSpPr>
            <p:nvPr/>
          </p:nvSpPr>
          <p:spPr bwMode="auto">
            <a:xfrm>
              <a:off x="5761512" y="844020"/>
              <a:ext cx="791691" cy="1047240"/>
            </a:xfrm>
            <a:prstGeom prst="rect">
              <a:avLst/>
            </a:prstGeom>
            <a:solidFill>
              <a:srgbClr val="0078D7"/>
            </a:solidFill>
            <a:ln w="9525" cap="flat" cmpd="sng" algn="ctr">
              <a:noFill/>
              <a:prstDash val="solid"/>
              <a:headEnd type="none" w="med" len="med"/>
              <a:tailEnd type="none" w="med" len="med"/>
            </a:ln>
            <a:effectLst/>
          </p:spPr>
          <p:txBody>
            <a:bodyPr lIns="179285" tIns="143428" rIns="179285" bIns="143428"/>
            <a:lstStyle/>
            <a:p>
              <a:pPr algn="ctr" defTabSz="914102" eaLnBrk="1" hangingPunct="1">
                <a:lnSpc>
                  <a:spcPct val="90000"/>
                </a:lnSpc>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3" name="Freeform 8"/>
          <p:cNvSpPr>
            <a:spLocks/>
          </p:cNvSpPr>
          <p:nvPr/>
        </p:nvSpPr>
        <p:spPr bwMode="auto">
          <a:xfrm flipH="1">
            <a:off x="5211763" y="2857500"/>
            <a:ext cx="439737" cy="246063"/>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tx1"/>
          </a:solidFill>
          <a:ln>
            <a:noFill/>
          </a:ln>
          <a:effectLst/>
          <a:extLst/>
        </p:spPr>
        <p:txBody>
          <a:bodyPr lIns="89642" tIns="44821" rIns="89642" bIns="44821"/>
          <a:lstStyle/>
          <a:p>
            <a:pPr algn="ctr" defTabSz="896386" eaLnBrk="1" hangingPunct="1">
              <a:spcBef>
                <a:spcPts val="0"/>
              </a:spcBef>
              <a:spcAft>
                <a:spcPts val="0"/>
              </a:spcAft>
              <a:defRPr/>
            </a:pPr>
            <a:endParaRPr lang="en-US" sz="1568" kern="0" dirty="0">
              <a:solidFill>
                <a:srgbClr val="505050"/>
              </a:solidFill>
              <a:latin typeface="+mn-lt"/>
              <a:ea typeface="+mn-ea"/>
            </a:endParaRPr>
          </a:p>
        </p:txBody>
      </p:sp>
      <p:sp>
        <p:nvSpPr>
          <p:cNvPr id="94" name="Freeform 6"/>
          <p:cNvSpPr>
            <a:spLocks/>
          </p:cNvSpPr>
          <p:nvPr/>
        </p:nvSpPr>
        <p:spPr bwMode="auto">
          <a:xfrm flipH="1">
            <a:off x="6070600" y="2881313"/>
            <a:ext cx="479425" cy="193675"/>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FFFFFF"/>
          </a:solidFill>
          <a:ln>
            <a:noFill/>
          </a:ln>
          <a:effectLst/>
          <a:extLst/>
        </p:spPr>
        <p:txBody>
          <a:bodyPr lIns="89642" tIns="44821" rIns="89642" bIns="44821"/>
          <a:lstStyle/>
          <a:p>
            <a:pPr algn="ctr" defTabSz="896386" eaLnBrk="1" hangingPunct="1">
              <a:spcBef>
                <a:spcPts val="0"/>
              </a:spcBef>
              <a:spcAft>
                <a:spcPts val="0"/>
              </a:spcAft>
              <a:defRPr/>
            </a:pPr>
            <a:endParaRPr lang="en-US" sz="1568" kern="0" dirty="0">
              <a:solidFill>
                <a:srgbClr val="505050"/>
              </a:solidFill>
              <a:latin typeface="+mn-lt"/>
              <a:ea typeface="+mn-ea"/>
            </a:endParaRPr>
          </a:p>
        </p:txBody>
      </p:sp>
      <p:pic>
        <p:nvPicPr>
          <p:cNvPr id="88135" name="Picture 95" descr="Azure_Icons-0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0075" y="5418138"/>
            <a:ext cx="5603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136" name="Picture 96" descr="Azure_Icons-0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20025" y="5373688"/>
            <a:ext cx="649288"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137" name="Picture 97" descr="Azure_Icons-03.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10613" y="5418138"/>
            <a:ext cx="56356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138" name="Picture 99" descr="Azure_Icons-09.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01200" y="5418138"/>
            <a:ext cx="646113"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139" name="Picture 100" descr="Azure_Icons-08.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515600" y="5326063"/>
            <a:ext cx="615950"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140" name="Picture 103" descr="Azure_Icons-17.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453813" y="5418138"/>
            <a:ext cx="525462"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141" name="Picture 104" descr="Azure_Icons-10.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378075" y="5418138"/>
            <a:ext cx="5603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142" name="Picture 105" descr="Azure_Icons-11.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04825" y="5326063"/>
            <a:ext cx="649288"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143" name="Picture 109" descr="Azure_Icons-33.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463675" y="4732338"/>
            <a:ext cx="550863"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144" name="Picture 110" descr="Azure_Icons-18.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8778875" y="4137025"/>
            <a:ext cx="47148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640459" y="4685969"/>
            <a:ext cx="3108926" cy="800219"/>
          </a:xfrm>
        </p:spPr>
        <p:txBody>
          <a:bodyPr/>
          <a:lstStyle/>
          <a:p>
            <a:pPr algn="ctr" defTabSz="932742" eaLnBrk="1" fontAlgn="auto" hangingPunct="1">
              <a:lnSpc>
                <a:spcPct val="100000"/>
              </a:lnSpc>
              <a:spcAft>
                <a:spcPts val="0"/>
              </a:spcAft>
              <a:defRPr/>
            </a:pPr>
            <a:r>
              <a:rPr lang="en-US" dirty="0" smtClean="0">
                <a:ea typeface="+mn-ea"/>
                <a:cs typeface="+mn-cs"/>
              </a:rPr>
              <a:t>Icon copy 1</a:t>
            </a:r>
          </a:p>
        </p:txBody>
      </p:sp>
      <p:sp>
        <p:nvSpPr>
          <p:cNvPr id="5" name="Text Placeholder 6"/>
          <p:cNvSpPr txBox="1">
            <a:spLocks/>
          </p:cNvSpPr>
          <p:nvPr/>
        </p:nvSpPr>
        <p:spPr>
          <a:xfrm>
            <a:off x="4663774" y="4685969"/>
            <a:ext cx="3108926" cy="800219"/>
          </a:xfrm>
          <a:prstGeom prst="rect">
            <a:avLst/>
          </a:prstGeom>
        </p:spPr>
        <p:txBody>
          <a:bodyPr lIns="146304" tIns="91440" rIns="146304" bIns="9144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00000"/>
              </a:lnSpc>
              <a:defRPr/>
            </a:pPr>
            <a:r>
              <a:rPr lang="en-US" dirty="0" smtClean="0"/>
              <a:t>Icon copy 2</a:t>
            </a:r>
          </a:p>
        </p:txBody>
      </p:sp>
      <p:sp>
        <p:nvSpPr>
          <p:cNvPr id="6" name="Text Placeholder 6"/>
          <p:cNvSpPr txBox="1">
            <a:spLocks/>
          </p:cNvSpPr>
          <p:nvPr/>
        </p:nvSpPr>
        <p:spPr>
          <a:xfrm>
            <a:off x="8707975" y="4685969"/>
            <a:ext cx="3108926" cy="800219"/>
          </a:xfrm>
          <a:prstGeom prst="rect">
            <a:avLst/>
          </a:prstGeom>
        </p:spPr>
        <p:txBody>
          <a:bodyPr lIns="146304" tIns="91440" rIns="146304" bIns="9144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00000"/>
              </a:lnSpc>
              <a:defRPr/>
            </a:pPr>
            <a:r>
              <a:rPr lang="en-US" dirty="0" smtClean="0"/>
              <a:t>Icon copy 3</a:t>
            </a:r>
          </a:p>
        </p:txBody>
      </p:sp>
      <p:sp>
        <p:nvSpPr>
          <p:cNvPr id="2" name="Oval 1"/>
          <p:cNvSpPr/>
          <p:nvPr/>
        </p:nvSpPr>
        <p:spPr bwMode="auto">
          <a:xfrm>
            <a:off x="914400" y="1760538"/>
            <a:ext cx="2560638" cy="2559050"/>
          </a:xfrm>
          <a:prstGeom prst="ellipse">
            <a:avLst/>
          </a:prstGeom>
          <a:solidFill>
            <a:srgbClr val="0B65B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p:nvSpPr>
        <p:spPr bwMode="auto">
          <a:xfrm>
            <a:off x="4938713" y="1760538"/>
            <a:ext cx="2559050" cy="2559050"/>
          </a:xfrm>
          <a:prstGeom prst="ellipse">
            <a:avLst/>
          </a:prstGeom>
          <a:solidFill>
            <a:srgbClr val="0B65B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8961438" y="1760538"/>
            <a:ext cx="2560637" cy="2559050"/>
          </a:xfrm>
          <a:prstGeom prst="ellipse">
            <a:avLst/>
          </a:prstGeom>
          <a:solidFill>
            <a:srgbClr val="0B65B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sp>
        <p:nvSpPr>
          <p:cNvPr id="12" name="Oval 11"/>
          <p:cNvSpPr/>
          <p:nvPr/>
        </p:nvSpPr>
        <p:spPr bwMode="auto">
          <a:xfrm>
            <a:off x="914400" y="1760538"/>
            <a:ext cx="2560638" cy="2559050"/>
          </a:xfrm>
          <a:prstGeom prst="ellipse">
            <a:avLst/>
          </a:prstGeom>
          <a:solidFill>
            <a:srgbClr val="0B65B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p:nvPr>
        </p:nvSpPr>
        <p:spPr>
          <a:xfrm>
            <a:off x="640459" y="4685969"/>
            <a:ext cx="3108926" cy="1415772"/>
          </a:xfrm>
        </p:spPr>
        <p:txBody>
          <a:bodyPr/>
          <a:lstStyle/>
          <a:p>
            <a:pPr algn="ctr" defTabSz="932742" eaLnBrk="1" fontAlgn="auto" hangingPunct="1">
              <a:lnSpc>
                <a:spcPct val="100000"/>
              </a:lnSpc>
              <a:spcAft>
                <a:spcPts val="0"/>
              </a:spcAft>
              <a:defRPr/>
            </a:pPr>
            <a:r>
              <a:rPr lang="en-US" dirty="0" smtClean="0">
                <a:ea typeface="+mn-ea"/>
                <a:cs typeface="+mn-cs"/>
              </a:rPr>
              <a:t>Server enabled</a:t>
            </a:r>
          </a:p>
        </p:txBody>
      </p:sp>
      <p:sp>
        <p:nvSpPr>
          <p:cNvPr id="5" name="Text Placeholder 6"/>
          <p:cNvSpPr txBox="1">
            <a:spLocks/>
          </p:cNvSpPr>
          <p:nvPr/>
        </p:nvSpPr>
        <p:spPr>
          <a:xfrm>
            <a:off x="4663774" y="4685969"/>
            <a:ext cx="3108926" cy="1415772"/>
          </a:xfrm>
          <a:prstGeom prst="rect">
            <a:avLst/>
          </a:prstGeom>
        </p:spPr>
        <p:txBody>
          <a:bodyPr lIns="146304" tIns="91440" rIns="146304" bIns="9144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00000"/>
              </a:lnSpc>
              <a:defRPr/>
            </a:pPr>
            <a:r>
              <a:rPr lang="en-US" dirty="0" smtClean="0"/>
              <a:t>Data optimized</a:t>
            </a:r>
          </a:p>
        </p:txBody>
      </p:sp>
      <p:sp>
        <p:nvSpPr>
          <p:cNvPr id="6" name="Text Placeholder 6"/>
          <p:cNvSpPr txBox="1">
            <a:spLocks/>
          </p:cNvSpPr>
          <p:nvPr/>
        </p:nvSpPr>
        <p:spPr>
          <a:xfrm>
            <a:off x="8707975" y="4685969"/>
            <a:ext cx="3108926" cy="1415772"/>
          </a:xfrm>
          <a:prstGeom prst="rect">
            <a:avLst/>
          </a:prstGeom>
        </p:spPr>
        <p:txBody>
          <a:bodyPr lIns="146304" tIns="91440" rIns="146304" bIns="9144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00000"/>
              </a:lnSpc>
              <a:defRPr/>
            </a:pPr>
            <a:r>
              <a:rPr lang="en-US" dirty="0" smtClean="0"/>
              <a:t>Cloud accessibility</a:t>
            </a:r>
            <a:endParaRPr lang="en-US" dirty="0"/>
          </a:p>
        </p:txBody>
      </p:sp>
      <p:sp>
        <p:nvSpPr>
          <p:cNvPr id="8" name="Oval 7"/>
          <p:cNvSpPr/>
          <p:nvPr/>
        </p:nvSpPr>
        <p:spPr bwMode="auto">
          <a:xfrm>
            <a:off x="4938713" y="1760538"/>
            <a:ext cx="2559050" cy="2559050"/>
          </a:xfrm>
          <a:prstGeom prst="ellipse">
            <a:avLst/>
          </a:prstGeom>
          <a:solidFill>
            <a:srgbClr val="0B65B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8961438" y="1760538"/>
            <a:ext cx="2560637" cy="2559050"/>
          </a:xfrm>
          <a:prstGeom prst="ellipse">
            <a:avLst/>
          </a:prstGeom>
          <a:solidFill>
            <a:srgbClr val="0B65B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0120"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4113" y="1379538"/>
            <a:ext cx="210820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21"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83575" y="1112838"/>
            <a:ext cx="2830513"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22" name="Picture 15" descr="test3.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32388" y="1384300"/>
            <a:ext cx="2243137" cy="307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01" y="139242"/>
            <a:ext cx="11204193" cy="841934"/>
          </a:xfrm>
          <a:prstGeom prst="rect">
            <a:avLst/>
          </a:prstGeom>
        </p:spPr>
        <p:txBody>
          <a:bodyPr>
            <a:normAutofit fontScale="90000"/>
          </a:bodyPr>
          <a:lstStyle/>
          <a:p>
            <a:r>
              <a:rPr lang="en-US" dirty="0" smtClean="0">
                <a:solidFill>
                  <a:schemeClr val="bg1"/>
                </a:solidFill>
              </a:rPr>
              <a:t>Microsoft Azure </a:t>
            </a:r>
            <a:r>
              <a:rPr lang="zh-TW" altLang="en-US" dirty="0" smtClean="0">
                <a:solidFill>
                  <a:schemeClr val="bg1"/>
                </a:solidFill>
              </a:rPr>
              <a:t>相關服務</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53210" y="1156609"/>
            <a:ext cx="9441459" cy="1188910"/>
            <a:chOff x="254743" y="974639"/>
            <a:chExt cx="9257173" cy="1165704"/>
          </a:xfrm>
        </p:grpSpPr>
        <p:sp>
          <p:nvSpPr>
            <p:cNvPr id="77" name="TextBox 76"/>
            <p:cNvSpPr txBox="1"/>
            <p:nvPr/>
          </p:nvSpPr>
          <p:spPr>
            <a:xfrm rot="16200000">
              <a:off x="-109267" y="1338649"/>
              <a:ext cx="1165704" cy="437684"/>
            </a:xfrm>
            <a:prstGeom prst="rect">
              <a:avLst/>
            </a:prstGeom>
            <a:noFill/>
          </p:spPr>
          <p:txBody>
            <a:bodyPr wrap="none" rtlCol="0">
              <a:spAutoFit/>
            </a:bodyPr>
            <a:lstStyle/>
            <a:p>
              <a:pPr algn="ctr" defTabSz="932468" eaLnBrk="1" fontAlgn="auto" hangingPunct="1">
                <a:spcBef>
                  <a:spcPts val="0"/>
                </a:spcBef>
                <a:spcAft>
                  <a:spcPts val="0"/>
                </a:spcAft>
              </a:pPr>
              <a:r>
                <a:rPr lang="en-US" sz="1122" b="1" dirty="0">
                  <a:solidFill>
                    <a:srgbClr val="FFFFFF"/>
                  </a:solidFill>
                  <a:ea typeface="+mn-ea"/>
                  <a:cs typeface="Segoe UI" panose="020B0502040204020203" pitchFamily="34" charset="0"/>
                </a:rPr>
                <a:t>Client layer</a:t>
              </a:r>
            </a:p>
            <a:p>
              <a:pPr algn="ctr" defTabSz="932468" eaLnBrk="1" fontAlgn="auto" hangingPunct="1">
                <a:spcBef>
                  <a:spcPts val="0"/>
                </a:spcBef>
                <a:spcAft>
                  <a:spcPts val="0"/>
                </a:spcAft>
              </a:pPr>
              <a:r>
                <a:rPr lang="en-US" sz="1122" b="1" dirty="0">
                  <a:solidFill>
                    <a:srgbClr val="FFFFFF"/>
                  </a:solidFill>
                  <a:ea typeface="+mn-ea"/>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en-US" sz="1122" dirty="0">
                      <a:solidFill>
                        <a:srgbClr val="FFFFFF"/>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3236" tIns="46618" rIns="93236" bIns="46618" numCol="1" anchor="t" anchorCtr="0" compatLnSpc="1">
                    <a:prstTxWarp prst="textNoShape">
                      <a:avLst/>
                    </a:prstTxWarp>
                  </a:bodyPr>
                  <a:lstStyle/>
                  <a:p>
                    <a:pPr defTabSz="932468" eaLnBrk="1" fontAlgn="auto" hangingPunct="1">
                      <a:spcBef>
                        <a:spcPts val="0"/>
                      </a:spcBef>
                      <a:spcAft>
                        <a:spcPts val="0"/>
                      </a:spcAft>
                    </a:pPr>
                    <a:endParaRPr lang="en-US" sz="918" dirty="0">
                      <a:solidFill>
                        <a:srgbClr val="FFFFFF"/>
                      </a:solidFill>
                      <a:latin typeface="Segoe UI"/>
                      <a:ea typeface="+mn-ea"/>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en-US" sz="1122" dirty="0">
                      <a:solidFill>
                        <a:srgbClr val="FFFFFF"/>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en-US" sz="1122" dirty="0">
                      <a:solidFill>
                        <a:srgbClr val="FFFFFF"/>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en-US" sz="1122" dirty="0">
                      <a:solidFill>
                        <a:srgbClr val="FFFFFF"/>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3922" tIns="41961" rIns="83922" bIns="41961" numCol="1" anchor="t" anchorCtr="0" compatLnSpc="1">
                  <a:prstTxWarp prst="textNoShape">
                    <a:avLst/>
                  </a:prstTxWarp>
                </a:bodyPr>
                <a:lstStyle/>
                <a:p>
                  <a:pPr defTabSz="932468" eaLnBrk="1" fontAlgn="auto" hangingPunct="1">
                    <a:spcBef>
                      <a:spcPts val="0"/>
                    </a:spcBef>
                    <a:spcAft>
                      <a:spcPts val="0"/>
                    </a:spcAft>
                  </a:pPr>
                  <a:endParaRPr lang="en-US" sz="918" dirty="0">
                    <a:solidFill>
                      <a:srgbClr val="FFFFFF"/>
                    </a:solidFill>
                    <a:latin typeface="Segoe UI"/>
                    <a:ea typeface="+mn-ea"/>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en-US" sz="1122" dirty="0">
                      <a:solidFill>
                        <a:srgbClr val="FFFFFF"/>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latin typeface="Segoe UI"/>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en-US" sz="1122" dirty="0">
                      <a:solidFill>
                        <a:srgbClr val="FFFFFF"/>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en-US" sz="1122" dirty="0">
                      <a:solidFill>
                        <a:srgbClr val="FFFFFF"/>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en-US" sz="1122" dirty="0">
                      <a:solidFill>
                        <a:srgbClr val="FFFFFF"/>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7053223" y="4506102"/>
            <a:ext cx="507539" cy="46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latin typeface="Segoe UI"/>
            </a:endParaRPr>
          </a:p>
        </p:txBody>
      </p:sp>
      <p:sp>
        <p:nvSpPr>
          <p:cNvPr id="157" name="Rectangle 156"/>
          <p:cNvSpPr/>
          <p:nvPr/>
        </p:nvSpPr>
        <p:spPr>
          <a:xfrm>
            <a:off x="7060777" y="4593686"/>
            <a:ext cx="502349" cy="263071"/>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latin typeface="Segoe UI"/>
            </a:endParaRPr>
          </a:p>
        </p:txBody>
      </p:sp>
      <p:grpSp>
        <p:nvGrpSpPr>
          <p:cNvPr id="225" name="Group 224"/>
          <p:cNvGrpSpPr/>
          <p:nvPr/>
        </p:nvGrpSpPr>
        <p:grpSpPr>
          <a:xfrm>
            <a:off x="427569" y="2229639"/>
            <a:ext cx="3009525" cy="1071197"/>
            <a:chOff x="416770" y="2323460"/>
            <a:chExt cx="2950783" cy="1050288"/>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en-US" sz="1122" dirty="0">
                      <a:solidFill>
                        <a:srgbClr val="FFFFFF"/>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zh-TW" altLang="en-US" sz="1122" dirty="0">
                      <a:solidFill>
                        <a:srgbClr val="FFFFFF"/>
                      </a:solidFill>
                      <a:latin typeface="Segoe UI" panose="020B0502040204020203" pitchFamily="34" charset="0"/>
                      <a:cs typeface="Segoe UI" panose="020B0502040204020203" pitchFamily="34" charset="0"/>
                    </a:rPr>
                    <a:t>多因素身份驗證</a:t>
                  </a:r>
                  <a:endParaRPr lang="en-US" sz="1122" dirty="0">
                    <a:solidFill>
                      <a:srgbClr val="FFFFFF"/>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4131" y="2716099"/>
              <a:ext cx="1050288" cy="265009"/>
            </a:xfrm>
            <a:prstGeom prst="rect">
              <a:avLst/>
            </a:prstGeom>
            <a:noFill/>
          </p:spPr>
          <p:txBody>
            <a:bodyPr wrap="none" rtlCol="0">
              <a:spAutoFit/>
            </a:bodyPr>
            <a:lstStyle/>
            <a:p>
              <a:pPr defTabSz="932468" eaLnBrk="1" fontAlgn="auto" hangingPunct="1">
                <a:spcBef>
                  <a:spcPts val="0"/>
                </a:spcBef>
                <a:spcAft>
                  <a:spcPts val="0"/>
                </a:spcAft>
              </a:pPr>
              <a:r>
                <a:rPr lang="zh-TW" altLang="en-US" sz="1122" b="1" dirty="0">
                  <a:solidFill>
                    <a:srgbClr val="FFFFFF"/>
                  </a:solidFill>
                  <a:ea typeface="+mn-ea"/>
                  <a:cs typeface="Segoe UI" panose="020B0502040204020203" pitchFamily="34" charset="0"/>
                </a:rPr>
                <a:t>身份驗證服務</a:t>
              </a:r>
              <a:endParaRPr lang="en-US" sz="1122" b="1" dirty="0">
                <a:solidFill>
                  <a:srgbClr val="FFFFFF"/>
                </a:solidFill>
                <a:ea typeface="+mn-ea"/>
                <a:cs typeface="Segoe UI" panose="020B0502040204020203" pitchFamily="34" charset="0"/>
              </a:endParaRPr>
            </a:p>
          </p:txBody>
        </p:sp>
      </p:grpSp>
      <p:grpSp>
        <p:nvGrpSpPr>
          <p:cNvPr id="108" name="Group 107"/>
          <p:cNvGrpSpPr/>
          <p:nvPr/>
        </p:nvGrpSpPr>
        <p:grpSpPr>
          <a:xfrm>
            <a:off x="259216" y="5422234"/>
            <a:ext cx="11807109" cy="1039933"/>
            <a:chOff x="251704" y="5761831"/>
            <a:chExt cx="11576648" cy="1019635"/>
          </a:xfrm>
        </p:grpSpPr>
        <p:sp>
          <p:nvSpPr>
            <p:cNvPr id="123" name="TextBox 122"/>
            <p:cNvSpPr txBox="1"/>
            <p:nvPr/>
          </p:nvSpPr>
          <p:spPr>
            <a:xfrm rot="16200000">
              <a:off x="-125609" y="6139144"/>
              <a:ext cx="1019635" cy="265009"/>
            </a:xfrm>
            <a:prstGeom prst="rect">
              <a:avLst/>
            </a:prstGeom>
            <a:noFill/>
          </p:spPr>
          <p:txBody>
            <a:bodyPr wrap="square" rtlCol="0">
              <a:spAutoFit/>
            </a:bodyPr>
            <a:lstStyle/>
            <a:p>
              <a:pPr algn="ctr" defTabSz="932468" eaLnBrk="1" fontAlgn="auto" hangingPunct="1">
                <a:spcBef>
                  <a:spcPts val="0"/>
                </a:spcBef>
                <a:spcAft>
                  <a:spcPts val="0"/>
                </a:spcAft>
              </a:pPr>
              <a:r>
                <a:rPr lang="zh-TW" altLang="en-US" sz="1122" b="1" dirty="0">
                  <a:solidFill>
                    <a:srgbClr val="FFFFFF"/>
                  </a:solidFill>
                  <a:ea typeface="+mn-ea"/>
                  <a:cs typeface="Segoe UI" panose="020B0502040204020203" pitchFamily="34" charset="0"/>
                </a:rPr>
                <a:t>資料服務</a:t>
              </a:r>
              <a:endParaRPr lang="en-US" sz="1122" b="1" dirty="0">
                <a:solidFill>
                  <a:srgbClr val="FFFFFF"/>
                </a:solidFill>
                <a:ea typeface="+mn-ea"/>
                <a:cs typeface="Segoe UI" panose="020B0502040204020203" pitchFamily="34" charset="0"/>
              </a:endParaRP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latin typeface="Segoe UI"/>
                </a:endParaRPr>
              </a:p>
            </p:txBody>
          </p:sp>
          <p:sp>
            <p:nvSpPr>
              <p:cNvPr id="71" name="TextBox 70"/>
              <p:cNvSpPr txBox="1"/>
              <p:nvPr/>
            </p:nvSpPr>
            <p:spPr>
              <a:xfrm>
                <a:off x="836612" y="6372517"/>
                <a:ext cx="616610" cy="265009"/>
              </a:xfrm>
              <a:prstGeom prst="rect">
                <a:avLst/>
              </a:prstGeom>
              <a:noFill/>
            </p:spPr>
            <p:txBody>
              <a:bodyPr wrap="none" rtlCol="0">
                <a:spAutoFit/>
              </a:bodyPr>
              <a:lstStyle/>
              <a:p>
                <a:pPr defTabSz="932468" eaLnBrk="1" fontAlgn="auto" hangingPunct="1">
                  <a:spcBef>
                    <a:spcPts val="0"/>
                  </a:spcBef>
                  <a:spcAft>
                    <a:spcPts val="0"/>
                  </a:spcAft>
                </a:pPr>
                <a:r>
                  <a:rPr lang="zh-TW" altLang="en-US" sz="1122" dirty="0">
                    <a:solidFill>
                      <a:srgbClr val="FFFFFF"/>
                    </a:solidFill>
                    <a:ea typeface="+mn-ea"/>
                    <a:cs typeface="Segoe UI" panose="020B0502040204020203" pitchFamily="34" charset="0"/>
                  </a:rPr>
                  <a:t>儲存體</a:t>
                </a:r>
                <a:endParaRPr lang="en-US" sz="1122" dirty="0">
                  <a:solidFill>
                    <a:srgbClr val="FFFFFF"/>
                  </a:solidFill>
                  <a:ea typeface="+mn-ea"/>
                  <a:cs typeface="Segoe UI" panose="020B0502040204020203" pitchFamily="34" charset="0"/>
                </a:endParaRP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en-US" sz="1122" dirty="0">
                      <a:solidFill>
                        <a:srgbClr val="FFFFFF"/>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en-US" sz="1122" dirty="0">
                      <a:solidFill>
                        <a:srgbClr val="FFFFFF"/>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en-US" sz="1122" dirty="0">
                      <a:solidFill>
                        <a:srgbClr val="FFFFFF"/>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5004"/>
              <a:chOff x="4991472" y="5885642"/>
              <a:chExt cx="6859998" cy="775004"/>
            </a:xfrm>
          </p:grpSpPr>
          <p:sp>
            <p:nvSpPr>
              <p:cNvPr id="72" name="TextBox 71"/>
              <p:cNvSpPr txBox="1"/>
              <p:nvPr/>
            </p:nvSpPr>
            <p:spPr>
              <a:xfrm>
                <a:off x="4991472" y="6395637"/>
                <a:ext cx="473206" cy="265009"/>
              </a:xfrm>
              <a:prstGeom prst="rect">
                <a:avLst/>
              </a:prstGeom>
              <a:noFill/>
            </p:spPr>
            <p:txBody>
              <a:bodyPr wrap="none" rtlCol="0">
                <a:spAutoFit/>
              </a:bodyPr>
              <a:lstStyle/>
              <a:p>
                <a:pPr defTabSz="932468" eaLnBrk="1" fontAlgn="auto" hangingPunct="1">
                  <a:spcBef>
                    <a:spcPts val="0"/>
                  </a:spcBef>
                  <a:spcAft>
                    <a:spcPts val="0"/>
                  </a:spcAft>
                </a:pPr>
                <a:r>
                  <a:rPr lang="zh-TW" altLang="en-US" sz="1122" dirty="0">
                    <a:solidFill>
                      <a:srgbClr val="FFFFFF"/>
                    </a:solidFill>
                    <a:ea typeface="+mn-ea"/>
                    <a:cs typeface="Segoe UI" panose="020B0502040204020203" pitchFamily="34" charset="0"/>
                  </a:rPr>
                  <a:t>資料</a:t>
                </a:r>
                <a:endParaRPr lang="en-US" sz="1122" dirty="0">
                  <a:solidFill>
                    <a:srgbClr val="FFFFFF"/>
                  </a:solidFill>
                  <a:ea typeface="+mn-ea"/>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dirty="0">
                    <a:solidFill>
                      <a:srgbClr val="FFFFFF"/>
                    </a:solidFill>
                    <a:latin typeface="Segoe UI"/>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zh-TW" altLang="en-US" sz="1122" dirty="0">
                        <a:solidFill>
                          <a:srgbClr val="FFFFFF"/>
                        </a:solidFill>
                        <a:latin typeface="Segoe UI" panose="020B0502040204020203" pitchFamily="34" charset="0"/>
                        <a:cs typeface="Segoe UI" panose="020B0502040204020203" pitchFamily="34" charset="0"/>
                      </a:rPr>
                      <a:t>機器學習</a:t>
                    </a:r>
                    <a:endParaRPr lang="en-US" sz="1122" dirty="0">
                      <a:solidFill>
                        <a:srgbClr val="FFFFFF"/>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en-US" sz="1122" dirty="0">
                          <a:solidFill>
                            <a:srgbClr val="FFFFFF"/>
                          </a:solidFill>
                          <a:latin typeface="Segoe UI" panose="020B0502040204020203" pitchFamily="34" charset="0"/>
                          <a:cs typeface="Segoe UI" panose="020B0502040204020203" pitchFamily="34" charset="0"/>
                        </a:rPr>
                        <a:t>HD Insight</a:t>
                      </a:r>
                    </a:p>
                  </p:txBody>
                </p:sp>
                <p:pic>
                  <p:nvPicPr>
                    <p:cNvPr id="192" name="Picture 2"/>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zh-TW" altLang="en-US" sz="1122" dirty="0">
                          <a:solidFill>
                            <a:srgbClr val="FFFFFF"/>
                          </a:solidFill>
                          <a:latin typeface="Segoe UI" panose="020B0502040204020203" pitchFamily="34" charset="0"/>
                          <a:cs typeface="Segoe UI" panose="020B0502040204020203" pitchFamily="34" charset="0"/>
                        </a:rPr>
                        <a:t>備份與還原</a:t>
                      </a:r>
                      <a:endParaRPr lang="en-US" sz="1122" dirty="0">
                        <a:solidFill>
                          <a:srgbClr val="FFFFFF"/>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en-US" sz="1122" dirty="0">
                          <a:solidFill>
                            <a:srgbClr val="FFFFFF"/>
                          </a:solidFill>
                          <a:latin typeface="Segoe UI" panose="020B0502040204020203" pitchFamily="34" charset="0"/>
                          <a:cs typeface="Segoe UI" panose="020B0502040204020203" pitchFamily="34" charset="0"/>
                        </a:rPr>
                        <a:t>SQL </a:t>
                      </a:r>
                      <a:r>
                        <a:rPr lang="zh-TW" altLang="en-US" sz="1122" dirty="0">
                          <a:solidFill>
                            <a:srgbClr val="FFFFFF"/>
                          </a:solidFill>
                          <a:latin typeface="Segoe UI" panose="020B0502040204020203" pitchFamily="34" charset="0"/>
                          <a:cs typeface="Segoe UI" panose="020B0502040204020203" pitchFamily="34" charset="0"/>
                        </a:rPr>
                        <a:t>資料庫</a:t>
                      </a:r>
                      <a:endParaRPr lang="en-US" sz="1122" dirty="0">
                        <a:solidFill>
                          <a:srgbClr val="FFFFFF"/>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zh-TW" altLang="en-US" sz="1122" dirty="0">
                          <a:solidFill>
                            <a:srgbClr val="FFFFFF"/>
                          </a:solidFill>
                          <a:latin typeface="Segoe UI" panose="020B0502040204020203" pitchFamily="34" charset="0"/>
                          <a:cs typeface="Segoe UI" panose="020B0502040204020203" pitchFamily="34" charset="0"/>
                        </a:rPr>
                        <a:t>快取服務</a:t>
                      </a:r>
                      <a:endParaRPr lang="en-US" sz="1122" dirty="0">
                        <a:solidFill>
                          <a:srgbClr val="FFFFFF"/>
                        </a:solidFill>
                        <a:latin typeface="Segoe UI" panose="020B0502040204020203" pitchFamily="34" charset="0"/>
                        <a:cs typeface="Segoe UI" panose="020B0502040204020203" pitchFamily="34" charset="0"/>
                      </a:endParaRPr>
                    </a:p>
                  </p:txBody>
                </p:sp>
                <p:pic>
                  <p:nvPicPr>
                    <p:cNvPr id="195" name="Picture 6"/>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en-US" sz="1122" dirty="0" err="1">
                          <a:solidFill>
                            <a:srgbClr val="FFFFFF"/>
                          </a:solidFill>
                          <a:latin typeface="Segoe UI" panose="020B0502040204020203" pitchFamily="34" charset="0"/>
                          <a:cs typeface="Segoe UI" panose="020B0502040204020203" pitchFamily="34" charset="0"/>
                        </a:rPr>
                        <a:t>StorSimple</a:t>
                      </a:r>
                      <a:endParaRPr lang="en-US" sz="1122" dirty="0">
                        <a:solidFill>
                          <a:srgbClr val="FFFFFF"/>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311454" y="5612852"/>
            <a:ext cx="340963" cy="330307"/>
          </a:xfrm>
          <a:prstGeom prst="rect">
            <a:avLst/>
          </a:prstGeom>
        </p:spPr>
      </p:pic>
      <p:grpSp>
        <p:nvGrpSpPr>
          <p:cNvPr id="7" name="Group 6"/>
          <p:cNvGrpSpPr/>
          <p:nvPr/>
        </p:nvGrpSpPr>
        <p:grpSpPr>
          <a:xfrm>
            <a:off x="345518" y="4305389"/>
            <a:ext cx="11800118" cy="1071197"/>
            <a:chOff x="336321" y="4427720"/>
            <a:chExt cx="11569793" cy="1050288"/>
          </a:xfrm>
        </p:grpSpPr>
        <p:grpSp>
          <p:nvGrpSpPr>
            <p:cNvPr id="218" name="Group 217"/>
            <p:cNvGrpSpPr/>
            <p:nvPr/>
          </p:nvGrpSpPr>
          <p:grpSpPr>
            <a:xfrm>
              <a:off x="336321" y="4427720"/>
              <a:ext cx="11569793" cy="1050288"/>
              <a:chOff x="336321" y="4622826"/>
              <a:chExt cx="11569793" cy="1050288"/>
            </a:xfrm>
          </p:grpSpPr>
          <p:sp>
            <p:nvSpPr>
              <p:cNvPr id="75" name="TextBox 74"/>
              <p:cNvSpPr txBox="1"/>
              <p:nvPr/>
            </p:nvSpPr>
            <p:spPr>
              <a:xfrm rot="16200000">
                <a:off x="-56318" y="5015465"/>
                <a:ext cx="1050288" cy="265009"/>
              </a:xfrm>
              <a:prstGeom prst="rect">
                <a:avLst/>
              </a:prstGeom>
              <a:noFill/>
            </p:spPr>
            <p:txBody>
              <a:bodyPr wrap="none" rtlCol="0">
                <a:spAutoFit/>
              </a:bodyPr>
              <a:lstStyle/>
              <a:p>
                <a:pPr defTabSz="932468" eaLnBrk="1" fontAlgn="auto" hangingPunct="1">
                  <a:spcBef>
                    <a:spcPts val="0"/>
                  </a:spcBef>
                  <a:spcAft>
                    <a:spcPts val="0"/>
                  </a:spcAft>
                </a:pPr>
                <a:r>
                  <a:rPr lang="zh-TW" altLang="en-US" sz="1122" b="1" dirty="0">
                    <a:solidFill>
                      <a:srgbClr val="FFFFFF"/>
                    </a:solidFill>
                    <a:ea typeface="+mn-ea"/>
                    <a:cs typeface="Segoe UI" panose="020B0502040204020203" pitchFamily="34" charset="0"/>
                  </a:rPr>
                  <a:t>應用程式服務</a:t>
                </a:r>
                <a:endParaRPr lang="en-US" sz="1122" b="1" dirty="0">
                  <a:solidFill>
                    <a:srgbClr val="FFFFFF"/>
                  </a:solidFill>
                  <a:ea typeface="+mn-ea"/>
                  <a:cs typeface="Segoe UI" panose="020B0502040204020203" pitchFamily="34" charset="0"/>
                </a:endParaRP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en-US" sz="1122" dirty="0">
                        <a:solidFill>
                          <a:srgbClr val="FFFFFF"/>
                        </a:solidFill>
                        <a:latin typeface="Segoe UI" panose="020B0502040204020203" pitchFamily="34" charset="0"/>
                        <a:cs typeface="Segoe UI" panose="020B0502040204020203" pitchFamily="34" charset="0"/>
                      </a:rPr>
                      <a:t>API </a:t>
                    </a:r>
                    <a:r>
                      <a:rPr lang="zh-TW" altLang="en-US" sz="1122" dirty="0">
                        <a:solidFill>
                          <a:srgbClr val="FFFFFF"/>
                        </a:solidFill>
                        <a:latin typeface="Segoe UI" panose="020B0502040204020203" pitchFamily="34" charset="0"/>
                        <a:cs typeface="Segoe UI" panose="020B0502040204020203" pitchFamily="34" charset="0"/>
                      </a:rPr>
                      <a:t>管理</a:t>
                    </a:r>
                    <a:endParaRPr lang="en-US" sz="1122" dirty="0">
                      <a:solidFill>
                        <a:srgbClr val="FFFFFF"/>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en-US" sz="1122" dirty="0">
                        <a:solidFill>
                          <a:srgbClr val="FFFFFF"/>
                        </a:solidFill>
                        <a:latin typeface="Segoe UI" panose="020B0502040204020203" pitchFamily="34" charset="0"/>
                        <a:cs typeface="Segoe UI" panose="020B0502040204020203" pitchFamily="34" charset="0"/>
                      </a:rPr>
                      <a:t>Web </a:t>
                    </a:r>
                    <a:br>
                      <a:rPr lang="en-US" sz="1122" dirty="0">
                        <a:solidFill>
                          <a:srgbClr val="FFFFFF"/>
                        </a:solidFill>
                        <a:latin typeface="Segoe UI" panose="020B0502040204020203" pitchFamily="34" charset="0"/>
                        <a:cs typeface="Segoe UI" panose="020B0502040204020203" pitchFamily="34" charset="0"/>
                      </a:rPr>
                    </a:br>
                    <a:r>
                      <a:rPr lang="zh-TW" altLang="en-US" sz="1122" dirty="0">
                        <a:solidFill>
                          <a:srgbClr val="FFFFFF"/>
                        </a:solidFill>
                        <a:latin typeface="Segoe UI" panose="020B0502040204020203" pitchFamily="34" charset="0"/>
                        <a:cs typeface="Segoe UI" panose="020B0502040204020203" pitchFamily="34" charset="0"/>
                      </a:rPr>
                      <a:t>應用程式</a:t>
                    </a:r>
                    <a:endParaRPr lang="en-US" sz="1122" dirty="0">
                      <a:solidFill>
                        <a:srgbClr val="FFFFFF"/>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zh-TW" altLang="en-US" sz="1122" dirty="0">
                        <a:solidFill>
                          <a:srgbClr val="FFFFFF"/>
                        </a:solidFill>
                        <a:latin typeface="Segoe UI" panose="020B0502040204020203" pitchFamily="34" charset="0"/>
                        <a:cs typeface="Segoe UI" panose="020B0502040204020203" pitchFamily="34" charset="0"/>
                      </a:rPr>
                      <a:t>雲端服務</a:t>
                    </a:r>
                    <a:endParaRPr lang="en-US" sz="1122" dirty="0">
                      <a:solidFill>
                        <a:srgbClr val="FFFFFF"/>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zh-TW" altLang="en-US" sz="1122" dirty="0">
                        <a:solidFill>
                          <a:srgbClr val="FFFFFF"/>
                        </a:solidFill>
                        <a:latin typeface="Segoe UI" panose="020B0502040204020203" pitchFamily="34" charset="0"/>
                        <a:cs typeface="Segoe UI" panose="020B0502040204020203" pitchFamily="34" charset="0"/>
                      </a:rPr>
                      <a:t>虛擬機器</a:t>
                    </a:r>
                    <a:endParaRPr lang="en-US" sz="1122" dirty="0">
                      <a:solidFill>
                        <a:srgbClr val="FFFFFF"/>
                      </a:solidFill>
                      <a:latin typeface="Segoe UI" panose="020B0502040204020203" pitchFamily="34" charset="0"/>
                      <a:cs typeface="Segoe UI" panose="020B0502040204020203" pitchFamily="34" charset="0"/>
                    </a:endParaRPr>
                  </a:p>
                </p:txBody>
              </p:sp>
              <p:pic>
                <p:nvPicPr>
                  <p:cNvPr id="165" name="Picture 46"/>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zh-TW" altLang="en-US" sz="1122" dirty="0">
                        <a:solidFill>
                          <a:srgbClr val="FFFFFF"/>
                        </a:solidFill>
                        <a:latin typeface="Segoe UI" panose="020B0502040204020203" pitchFamily="34" charset="0"/>
                        <a:cs typeface="Segoe UI" panose="020B0502040204020203" pitchFamily="34" charset="0"/>
                      </a:rPr>
                      <a:t>行動</a:t>
                    </a:r>
                    <a:r>
                      <a:rPr lang="en-US" altLang="zh-TW" sz="1122" dirty="0">
                        <a:solidFill>
                          <a:srgbClr val="FFFFFF"/>
                        </a:solidFill>
                        <a:latin typeface="Segoe UI" panose="020B0502040204020203" pitchFamily="34" charset="0"/>
                        <a:cs typeface="Segoe UI" panose="020B0502040204020203" pitchFamily="34" charset="0"/>
                      </a:rPr>
                      <a:t/>
                    </a:r>
                    <a:br>
                      <a:rPr lang="en-US" altLang="zh-TW" sz="1122" dirty="0">
                        <a:solidFill>
                          <a:srgbClr val="FFFFFF"/>
                        </a:solidFill>
                        <a:latin typeface="Segoe UI" panose="020B0502040204020203" pitchFamily="34" charset="0"/>
                        <a:cs typeface="Segoe UI" panose="020B0502040204020203" pitchFamily="34" charset="0"/>
                      </a:rPr>
                    </a:br>
                    <a:r>
                      <a:rPr lang="zh-TW" altLang="en-US" sz="1122" dirty="0">
                        <a:solidFill>
                          <a:srgbClr val="FFFFFF"/>
                        </a:solidFill>
                        <a:latin typeface="Segoe UI" panose="020B0502040204020203" pitchFamily="34" charset="0"/>
                        <a:cs typeface="Segoe UI" panose="020B0502040204020203" pitchFamily="34" charset="0"/>
                      </a:rPr>
                      <a:t>應用程式</a:t>
                    </a:r>
                    <a:endParaRPr lang="en-US" sz="1122" dirty="0">
                      <a:solidFill>
                        <a:srgbClr val="FFFFFF"/>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zh-TW" altLang="en-US" sz="1122" dirty="0">
                        <a:solidFill>
                          <a:srgbClr val="FFFFFF"/>
                        </a:solidFill>
                        <a:latin typeface="Segoe UI" panose="020B0502040204020203" pitchFamily="34" charset="0"/>
                        <a:cs typeface="Segoe UI" panose="020B0502040204020203" pitchFamily="34" charset="0"/>
                      </a:rPr>
                      <a:t>媒體服務</a:t>
                    </a:r>
                    <a:endParaRPr lang="en-US" sz="1122" dirty="0">
                      <a:solidFill>
                        <a:srgbClr val="FFFFFF"/>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8">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zh-TW" altLang="en-US" sz="1122" dirty="0">
                        <a:solidFill>
                          <a:srgbClr val="FFFFFF"/>
                        </a:solidFill>
                        <a:latin typeface="Segoe UI" panose="020B0502040204020203" pitchFamily="34" charset="0"/>
                        <a:cs typeface="Segoe UI" panose="020B0502040204020203" pitchFamily="34" charset="0"/>
                      </a:rPr>
                      <a:t>通知中樞</a:t>
                    </a:r>
                    <a:endParaRPr lang="en-US" sz="1122" dirty="0">
                      <a:solidFill>
                        <a:srgbClr val="FFFFFF"/>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zh-TW" altLang="en-US" sz="1122" dirty="0">
                        <a:solidFill>
                          <a:srgbClr val="FFFFFF"/>
                        </a:solidFill>
                        <a:latin typeface="Segoe UI" panose="020B0502040204020203" pitchFamily="34" charset="0"/>
                        <a:cs typeface="Segoe UI" panose="020B0502040204020203" pitchFamily="34" charset="0"/>
                      </a:rPr>
                      <a:t>排程器</a:t>
                    </a:r>
                    <a:endParaRPr lang="en-US" sz="1122" dirty="0">
                      <a:solidFill>
                        <a:srgbClr val="FFFFFF"/>
                      </a:solidFill>
                      <a:latin typeface="Segoe UI" panose="020B0502040204020203" pitchFamily="34" charset="0"/>
                      <a:cs typeface="Segoe UI" panose="020B0502040204020203" pitchFamily="34" charset="0"/>
                    </a:endParaRPr>
                  </a:p>
                </p:txBody>
              </p:sp>
              <p:pic>
                <p:nvPicPr>
                  <p:cNvPr id="200" name="Picture 15"/>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zh-TW" altLang="en-US" sz="1122" dirty="0">
                        <a:solidFill>
                          <a:srgbClr val="FFFFFF"/>
                        </a:solidFill>
                        <a:latin typeface="Segoe UI" panose="020B0502040204020203" pitchFamily="34" charset="0"/>
                        <a:cs typeface="Segoe UI" panose="020B0502040204020203" pitchFamily="34" charset="0"/>
                      </a:rPr>
                      <a:t>自動化</a:t>
                    </a:r>
                    <a:endParaRPr lang="en-US" sz="1122" dirty="0">
                      <a:solidFill>
                        <a:srgbClr val="FFFFFF"/>
                      </a:solidFill>
                      <a:latin typeface="Segoe UI" panose="020B0502040204020203" pitchFamily="34" charset="0"/>
                      <a:cs typeface="Segoe UI" panose="020B0502040204020203" pitchFamily="34" charset="0"/>
                    </a:endParaRPr>
                  </a:p>
                </p:txBody>
              </p:sp>
              <p:pic>
                <p:nvPicPr>
                  <p:cNvPr id="208" name="Picture 15"/>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6" name="Group 5"/>
            <p:cNvGrpSpPr/>
            <p:nvPr/>
          </p:nvGrpSpPr>
          <p:grpSpPr>
            <a:xfrm>
              <a:off x="4265464" y="4548589"/>
              <a:ext cx="970746" cy="777240"/>
              <a:chOff x="4282329" y="4453530"/>
              <a:chExt cx="970746" cy="777240"/>
            </a:xfrm>
          </p:grpSpPr>
          <p:sp>
            <p:nvSpPr>
              <p:cNvPr id="131" name="Rectangle 130"/>
              <p:cNvSpPr/>
              <p:nvPr/>
            </p:nvSpPr>
            <p:spPr>
              <a:xfrm>
                <a:off x="4282329" y="4453530"/>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en-US" sz="1122" dirty="0">
                    <a:solidFill>
                      <a:srgbClr val="FFFFFF"/>
                    </a:solidFill>
                    <a:latin typeface="Segoe UI" panose="020B0502040204020203" pitchFamily="34" charset="0"/>
                    <a:cs typeface="Segoe UI" panose="020B0502040204020203" pitchFamily="34" charset="0"/>
                  </a:rPr>
                  <a:t>API</a:t>
                </a:r>
                <a:br>
                  <a:rPr lang="en-US" sz="1122" dirty="0">
                    <a:solidFill>
                      <a:srgbClr val="FFFFFF"/>
                    </a:solidFill>
                    <a:latin typeface="Segoe UI" panose="020B0502040204020203" pitchFamily="34" charset="0"/>
                    <a:cs typeface="Segoe UI" panose="020B0502040204020203" pitchFamily="34" charset="0"/>
                  </a:rPr>
                </a:br>
                <a:r>
                  <a:rPr lang="zh-TW" altLang="en-US" sz="1122" dirty="0">
                    <a:solidFill>
                      <a:srgbClr val="FFFFFF"/>
                    </a:solidFill>
                    <a:latin typeface="Segoe UI" panose="020B0502040204020203" pitchFamily="34" charset="0"/>
                    <a:cs typeface="Segoe UI" panose="020B0502040204020203" pitchFamily="34" charset="0"/>
                  </a:rPr>
                  <a:t>應用程式</a:t>
                </a:r>
                <a:endParaRPr lang="en-US" sz="1122" dirty="0">
                  <a:solidFill>
                    <a:srgbClr val="FFFFFF"/>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757233" y="4503688"/>
                <a:ext cx="479233" cy="479233"/>
              </a:xfrm>
              <a:prstGeom prst="flowChartOffpageConnector">
                <a:avLst/>
              </a:prstGeom>
              <a:noFill/>
            </p:spPr>
          </p:pic>
        </p:grpSp>
      </p:grpSp>
      <p:grpSp>
        <p:nvGrpSpPr>
          <p:cNvPr id="4" name="Group 3"/>
          <p:cNvGrpSpPr/>
          <p:nvPr/>
        </p:nvGrpSpPr>
        <p:grpSpPr>
          <a:xfrm>
            <a:off x="345515" y="3354813"/>
            <a:ext cx="8387555" cy="816662"/>
            <a:chOff x="336319" y="3557578"/>
            <a:chExt cx="8223840" cy="800722"/>
          </a:xfrm>
        </p:grpSpPr>
        <p:grpSp>
          <p:nvGrpSpPr>
            <p:cNvPr id="226" name="Group 225"/>
            <p:cNvGrpSpPr/>
            <p:nvPr/>
          </p:nvGrpSpPr>
          <p:grpSpPr>
            <a:xfrm>
              <a:off x="336319" y="3557578"/>
              <a:ext cx="8223840" cy="800722"/>
              <a:chOff x="336319" y="3649987"/>
              <a:chExt cx="8223840" cy="800722"/>
            </a:xfrm>
          </p:grpSpPr>
          <p:sp>
            <p:nvSpPr>
              <p:cNvPr id="76" name="TextBox 75"/>
              <p:cNvSpPr txBox="1"/>
              <p:nvPr/>
            </p:nvSpPr>
            <p:spPr>
              <a:xfrm rot="16200000">
                <a:off x="87950" y="3917465"/>
                <a:ext cx="761747" cy="265009"/>
              </a:xfrm>
              <a:prstGeom prst="rect">
                <a:avLst/>
              </a:prstGeom>
              <a:noFill/>
            </p:spPr>
            <p:txBody>
              <a:bodyPr wrap="none" rtlCol="0">
                <a:spAutoFit/>
              </a:bodyPr>
              <a:lstStyle/>
              <a:p>
                <a:pPr defTabSz="932468" eaLnBrk="1" fontAlgn="auto" hangingPunct="1">
                  <a:spcBef>
                    <a:spcPts val="0"/>
                  </a:spcBef>
                  <a:spcAft>
                    <a:spcPts val="0"/>
                  </a:spcAft>
                </a:pPr>
                <a:r>
                  <a:rPr lang="zh-TW" altLang="en-US" sz="1122" b="1" dirty="0">
                    <a:solidFill>
                      <a:srgbClr val="FFFFFF"/>
                    </a:solidFill>
                    <a:ea typeface="+mn-ea"/>
                    <a:cs typeface="Segoe UI" panose="020B0502040204020203" pitchFamily="34" charset="0"/>
                  </a:rPr>
                  <a:t>整合服務</a:t>
                </a:r>
                <a:endParaRPr lang="en-US" sz="1122" b="1" dirty="0">
                  <a:solidFill>
                    <a:srgbClr val="FFFFFF"/>
                  </a:solidFill>
                  <a:ea typeface="+mn-ea"/>
                  <a:cs typeface="Segoe UI" panose="020B0502040204020203" pitchFamily="34" charset="0"/>
                </a:endParaRP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zh-TW" altLang="en-US" sz="1122" dirty="0">
                        <a:solidFill>
                          <a:srgbClr val="FFFFFF"/>
                        </a:solidFill>
                        <a:latin typeface="Segoe UI" panose="020B0502040204020203" pitchFamily="34" charset="0"/>
                        <a:cs typeface="Segoe UI" panose="020B0502040204020203" pitchFamily="34" charset="0"/>
                      </a:rPr>
                      <a:t>服務匯流排</a:t>
                    </a:r>
                    <a:endParaRPr lang="en-US" sz="1122" dirty="0">
                      <a:solidFill>
                        <a:srgbClr val="FFFFFF"/>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en-US" sz="1122" dirty="0">
                        <a:solidFill>
                          <a:srgbClr val="FFFFFF"/>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en-US" sz="1122" dirty="0">
                        <a:solidFill>
                          <a:srgbClr val="FFFFFF"/>
                        </a:solidFill>
                        <a:latin typeface="Segoe UI" panose="020B0502040204020203" pitchFamily="34" charset="0"/>
                        <a:cs typeface="Segoe UI" panose="020B0502040204020203" pitchFamily="34" charset="0"/>
                      </a:rPr>
                      <a:t>BizTalk Services</a:t>
                    </a:r>
                  </a:p>
                </p:txBody>
              </p:sp>
              <p:pic>
                <p:nvPicPr>
                  <p:cNvPr id="203" name="Picture 2"/>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zh-TW" altLang="en-US" sz="1122" dirty="0">
                        <a:solidFill>
                          <a:srgbClr val="FFFFFF"/>
                        </a:solidFill>
                        <a:latin typeface="Segoe UI" panose="020B0502040204020203" pitchFamily="34" charset="0"/>
                        <a:cs typeface="Segoe UI" panose="020B0502040204020203" pitchFamily="34" charset="0"/>
                      </a:rPr>
                      <a:t>流量管理員</a:t>
                    </a:r>
                    <a:endParaRPr lang="en-US" sz="1122" dirty="0">
                      <a:solidFill>
                        <a:srgbClr val="FFFFFF"/>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zh-TW" altLang="en-US" sz="1122" dirty="0">
                        <a:solidFill>
                          <a:srgbClr val="FFFFFF"/>
                        </a:solidFill>
                        <a:latin typeface="Segoe UI" panose="020B0502040204020203" pitchFamily="34" charset="0"/>
                        <a:cs typeface="Segoe UI" panose="020B0502040204020203" pitchFamily="34" charset="0"/>
                      </a:rPr>
                      <a:t>虛擬網路</a:t>
                    </a:r>
                    <a:endParaRPr lang="en-US" sz="1122" dirty="0">
                      <a:solidFill>
                        <a:srgbClr val="FFFFFF"/>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37">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en-US" sz="1122" dirty="0">
                        <a:solidFill>
                          <a:srgbClr val="FFFFFF"/>
                        </a:solidFill>
                        <a:latin typeface="Segoe UI" panose="020B0502040204020203" pitchFamily="34" charset="0"/>
                        <a:cs typeface="Segoe UI" panose="020B0502040204020203" pitchFamily="34" charset="0"/>
                      </a:rPr>
                      <a:t>Express Route</a:t>
                    </a:r>
                  </a:p>
                </p:txBody>
              </p:sp>
              <p:pic>
                <p:nvPicPr>
                  <p:cNvPr id="206" name="Picture 1"/>
                  <p:cNvPicPr>
                    <a:picLocks noChangeAspect="1"/>
                  </p:cNvPicPr>
                  <p:nvPr/>
                </p:nvPicPr>
                <p:blipFill>
                  <a:blip r:embed="rId38">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 name="Group 2"/>
            <p:cNvGrpSpPr/>
            <p:nvPr/>
          </p:nvGrpSpPr>
          <p:grpSpPr>
            <a:xfrm>
              <a:off x="3147388" y="3562971"/>
              <a:ext cx="970356" cy="777240"/>
              <a:chOff x="3130659" y="3367036"/>
              <a:chExt cx="970356" cy="777240"/>
            </a:xfrm>
          </p:grpSpPr>
          <p:sp>
            <p:nvSpPr>
              <p:cNvPr id="135" name="Rectangle 134"/>
              <p:cNvSpPr/>
              <p:nvPr/>
            </p:nvSpPr>
            <p:spPr>
              <a:xfrm>
                <a:off x="3130659" y="3367036"/>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2468" eaLnBrk="1" fontAlgn="auto" hangingPunct="1">
                  <a:spcBef>
                    <a:spcPts val="0"/>
                  </a:spcBef>
                  <a:spcAft>
                    <a:spcPts val="0"/>
                  </a:spcAft>
                </a:pPr>
                <a:r>
                  <a:rPr lang="en-US" sz="1122" dirty="0">
                    <a:solidFill>
                      <a:srgbClr val="FFFFFF"/>
                    </a:solidFill>
                    <a:latin typeface="Segoe UI" panose="020B0502040204020203" pitchFamily="34" charset="0"/>
                    <a:cs typeface="Segoe UI" panose="020B0502040204020203" pitchFamily="34" charset="0"/>
                  </a:rPr>
                  <a:t>Logic</a:t>
                </a:r>
                <a:br>
                  <a:rPr lang="en-US" sz="1122" dirty="0">
                    <a:solidFill>
                      <a:srgbClr val="FFFFFF"/>
                    </a:solidFill>
                    <a:latin typeface="Segoe UI" panose="020B0502040204020203" pitchFamily="34" charset="0"/>
                    <a:cs typeface="Segoe UI" panose="020B0502040204020203" pitchFamily="34" charset="0"/>
                  </a:rPr>
                </a:br>
                <a:r>
                  <a:rPr lang="zh-TW" altLang="en-US" sz="1122" dirty="0">
                    <a:solidFill>
                      <a:srgbClr val="FFFFFF"/>
                    </a:solidFill>
                    <a:latin typeface="Segoe UI" panose="020B0502040204020203" pitchFamily="34" charset="0"/>
                    <a:cs typeface="Segoe UI" panose="020B0502040204020203" pitchFamily="34" charset="0"/>
                  </a:rPr>
                  <a:t>應用程式</a:t>
                </a:r>
                <a:endParaRPr lang="en-US" sz="1122" dirty="0">
                  <a:solidFill>
                    <a:srgbClr val="FFFFFF"/>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404943"/>
                <a:ext cx="479456" cy="478921"/>
              </a:xfrm>
              <a:prstGeom prst="rect">
                <a:avLst/>
              </a:prstGeom>
            </p:spPr>
          </p:pic>
        </p:grpSp>
      </p:grpSp>
    </p:spTree>
    <p:extLst>
      <p:ext uri="{BB962C8B-B14F-4D97-AF65-F5344CB8AC3E}">
        <p14:creationId xmlns:p14="http://schemas.microsoft.com/office/powerpoint/2010/main" val="413607560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95" name="Title 1"/>
          <p:cNvSpPr txBox="1">
            <a:spLocks/>
          </p:cNvSpPr>
          <p:nvPr/>
        </p:nvSpPr>
        <p:spPr>
          <a:xfrm>
            <a:off x="522288" y="2816225"/>
            <a:ext cx="11079162" cy="92233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6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Azure Services</a:t>
            </a:r>
            <a:endParaRPr kumimoji="0" lang="en-US" sz="66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94964385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0" y="0"/>
            <a:ext cx="12436475" cy="130333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itle 1"/>
          <p:cNvSpPr txBox="1">
            <a:spLocks/>
          </p:cNvSpPr>
          <p:nvPr/>
        </p:nvSpPr>
        <p:spPr>
          <a:xfrm>
            <a:off x="274638" y="295275"/>
            <a:ext cx="11979275" cy="155575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Storage Blob</a:t>
            </a:r>
            <a:endParaRPr kumimoji="0" lang="en-US" sz="48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2" name="文字方塊 1"/>
          <p:cNvSpPr txBox="1"/>
          <p:nvPr/>
        </p:nvSpPr>
        <p:spPr>
          <a:xfrm>
            <a:off x="274638" y="1668482"/>
            <a:ext cx="11704256" cy="2299091"/>
          </a:xfrm>
          <a:prstGeom prst="rect">
            <a:avLst/>
          </a:prstGeom>
          <a:noFill/>
        </p:spPr>
        <p:txBody>
          <a:bodyPr wrap="square" lIns="182880" tIns="146304" rIns="182880" bIns="146304" rtlCol="0">
            <a:spAutoFit/>
          </a:bodyPr>
          <a:lstStyle/>
          <a:p>
            <a:pPr marL="457200" marR="0" lvl="0" indent="-457200" algn="l" defTabSz="931863" rtl="0" eaLnBrk="0" fontAlgn="base" latinLnBrk="0" hangingPunct="0">
              <a:lnSpc>
                <a:spcPct val="90000"/>
              </a:lnSpc>
              <a:spcBef>
                <a:spcPct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smtClean="0">
                <a:ln>
                  <a:noFill/>
                </a:ln>
                <a:solidFill>
                  <a:srgbClr val="002050"/>
                </a:solidFill>
                <a:effectLst/>
                <a:uLnTx/>
                <a:uFillTx/>
                <a:latin typeface="Segoe UI" panose="020B0502040204020203" pitchFamily="34" charset="0"/>
                <a:ea typeface="MS PGothic" pitchFamily="34" charset="-128"/>
                <a:cs typeface="+mn-cs"/>
              </a:rPr>
              <a:t>Storing</a:t>
            </a:r>
            <a:r>
              <a:rPr kumimoji="0" lang="en-US" sz="3200" b="0" i="0" u="none" strike="noStrike" kern="1200" cap="none" spc="0" normalizeH="0" noProof="0" dirty="0" smtClean="0">
                <a:ln>
                  <a:noFill/>
                </a:ln>
                <a:solidFill>
                  <a:srgbClr val="002050"/>
                </a:solidFill>
                <a:effectLst/>
                <a:uLnTx/>
                <a:uFillTx/>
                <a:latin typeface="Segoe UI" panose="020B0502040204020203" pitchFamily="34" charset="0"/>
                <a:ea typeface="MS PGothic" pitchFamily="34" charset="-128"/>
                <a:cs typeface="+mn-cs"/>
              </a:rPr>
              <a:t> large amount of unstructured data.</a:t>
            </a:r>
          </a:p>
          <a:p>
            <a:pPr marL="922338" lvl="1" indent="-457200">
              <a:lnSpc>
                <a:spcPct val="90000"/>
              </a:lnSpc>
              <a:spcAft>
                <a:spcPts val="600"/>
              </a:spcAft>
              <a:buFont typeface="Arial" panose="020B0604020202020204" pitchFamily="34" charset="0"/>
              <a:buChar char="•"/>
            </a:pPr>
            <a:r>
              <a:rPr lang="en-US" sz="3200" baseline="0" dirty="0" smtClean="0">
                <a:solidFill>
                  <a:srgbClr val="002050"/>
                </a:solidFill>
              </a:rPr>
              <a:t>Text, Binary data</a:t>
            </a:r>
          </a:p>
          <a:p>
            <a:pPr marL="922338" lvl="1" indent="-457200">
              <a:lnSpc>
                <a:spcPct val="90000"/>
              </a:lnSpc>
              <a:spcAft>
                <a:spcPts val="600"/>
              </a:spcAft>
              <a:buFont typeface="Arial" panose="020B0604020202020204" pitchFamily="34" charset="0"/>
              <a:buChar char="•"/>
            </a:pPr>
            <a:r>
              <a:rPr kumimoji="0" lang="en-US" sz="3200" b="0" i="0" u="none" strike="noStrike" kern="1200" cap="none" spc="0" normalizeH="0" noProof="0" dirty="0" smtClean="0">
                <a:ln>
                  <a:noFill/>
                </a:ln>
                <a:solidFill>
                  <a:srgbClr val="002050"/>
                </a:solidFill>
                <a:effectLst/>
                <a:uLnTx/>
                <a:uFillTx/>
                <a:latin typeface="Segoe UI" panose="020B0502040204020203" pitchFamily="34" charset="0"/>
                <a:ea typeface="MS PGothic" pitchFamily="34" charset="-128"/>
                <a:cs typeface="+mn-cs"/>
              </a:rPr>
              <a:t>Access via HTTP, HTTPS</a:t>
            </a:r>
          </a:p>
          <a:p>
            <a:pPr marL="457200" indent="-457200">
              <a:lnSpc>
                <a:spcPct val="90000"/>
              </a:lnSpc>
              <a:spcAft>
                <a:spcPts val="600"/>
              </a:spcAft>
              <a:buFont typeface="Arial" panose="020B0604020202020204" pitchFamily="34" charset="0"/>
              <a:buChar char="•"/>
            </a:pPr>
            <a:r>
              <a:rPr lang="en-US" sz="3200" baseline="0" dirty="0" smtClean="0">
                <a:solidFill>
                  <a:srgbClr val="002050"/>
                </a:solidFill>
              </a:rPr>
              <a:t>Token</a:t>
            </a:r>
            <a:r>
              <a:rPr lang="en-US" sz="3200" dirty="0" smtClean="0">
                <a:solidFill>
                  <a:srgbClr val="002050"/>
                </a:solidFill>
              </a:rPr>
              <a:t> based authentication</a:t>
            </a:r>
            <a:endParaRPr kumimoji="0" lang="en-US" sz="3200" b="0" i="0" u="none" strike="noStrike" kern="1200" cap="none" spc="0" normalizeH="0" baseline="0" noProof="0" dirty="0" smtClean="0">
              <a:ln>
                <a:noFill/>
              </a:ln>
              <a:solidFill>
                <a:srgbClr val="002050"/>
              </a:solidFill>
              <a:effectLst/>
              <a:uLnTx/>
              <a:uFillTx/>
              <a:latin typeface="Segoe UI" panose="020B0502040204020203" pitchFamily="34" charset="0"/>
              <a:ea typeface="MS PGothic" pitchFamily="34" charset="-128"/>
              <a:cs typeface="+mn-cs"/>
            </a:endParaRPr>
          </a:p>
        </p:txBody>
      </p:sp>
      <p:pic>
        <p:nvPicPr>
          <p:cNvPr id="125954" name="Picture 2" descr="Blob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5882" y="3314384"/>
            <a:ext cx="5113012" cy="3178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1152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 name="Rectangle 32"/>
          <p:cNvSpPr/>
          <p:nvPr/>
        </p:nvSpPr>
        <p:spPr bwMode="auto">
          <a:xfrm>
            <a:off x="0" y="0"/>
            <a:ext cx="12436475" cy="130333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itle 1"/>
          <p:cNvSpPr txBox="1">
            <a:spLocks/>
          </p:cNvSpPr>
          <p:nvPr/>
        </p:nvSpPr>
        <p:spPr>
          <a:xfrm>
            <a:off x="274638" y="295275"/>
            <a:ext cx="11979275" cy="155575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Storage Table</a:t>
            </a:r>
            <a:endParaRPr kumimoji="0" lang="en-US" sz="48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2" name="文字方塊 1"/>
          <p:cNvSpPr txBox="1"/>
          <p:nvPr/>
        </p:nvSpPr>
        <p:spPr>
          <a:xfrm>
            <a:off x="274638" y="1668482"/>
            <a:ext cx="11704256" cy="1778949"/>
          </a:xfrm>
          <a:prstGeom prst="rect">
            <a:avLst/>
          </a:prstGeom>
          <a:noFill/>
        </p:spPr>
        <p:txBody>
          <a:bodyPr wrap="square" lIns="182880" tIns="146304" rIns="182880" bIns="146304" rtlCol="0">
            <a:spAutoFit/>
          </a:bodyPr>
          <a:lstStyle/>
          <a:p>
            <a:pPr marL="457200" marR="0" lvl="0" indent="-457200" algn="l" defTabSz="931863" rtl="0" eaLnBrk="0" fontAlgn="base" latinLnBrk="0" hangingPunct="0">
              <a:lnSpc>
                <a:spcPct val="90000"/>
              </a:lnSpc>
              <a:spcBef>
                <a:spcPct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smtClean="0">
                <a:ln>
                  <a:noFill/>
                </a:ln>
                <a:solidFill>
                  <a:srgbClr val="002050"/>
                </a:solidFill>
                <a:effectLst/>
                <a:uLnTx/>
                <a:uFillTx/>
                <a:latin typeface="Segoe UI" panose="020B0502040204020203" pitchFamily="34" charset="0"/>
                <a:ea typeface="MS PGothic" pitchFamily="34" charset="-128"/>
                <a:cs typeface="+mn-cs"/>
              </a:rPr>
              <a:t>Storing large amount of structure</a:t>
            </a:r>
            <a:r>
              <a:rPr lang="en-US" sz="3200" dirty="0" smtClean="0">
                <a:solidFill>
                  <a:srgbClr val="002050"/>
                </a:solidFill>
              </a:rPr>
              <a:t>d data</a:t>
            </a:r>
          </a:p>
          <a:p>
            <a:pPr marL="457200" marR="0" lvl="0" indent="-457200" algn="l" defTabSz="931863" rtl="0" eaLnBrk="0" fontAlgn="base" latinLnBrk="0" hangingPunct="0">
              <a:lnSpc>
                <a:spcPct val="90000"/>
              </a:lnSpc>
              <a:spcBef>
                <a:spcPct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smtClean="0">
                <a:ln>
                  <a:noFill/>
                </a:ln>
                <a:solidFill>
                  <a:srgbClr val="002050"/>
                </a:solidFill>
                <a:effectLst/>
                <a:uLnTx/>
                <a:uFillTx/>
                <a:latin typeface="Segoe UI" panose="020B0502040204020203" pitchFamily="34" charset="0"/>
                <a:ea typeface="MS PGothic" pitchFamily="34" charset="-128"/>
                <a:cs typeface="+mn-cs"/>
              </a:rPr>
              <a:t>Non-SQL</a:t>
            </a:r>
            <a:r>
              <a:rPr kumimoji="0" lang="en-US" sz="3200" b="0" i="0" u="none" strike="noStrike" kern="1200" cap="none" spc="0" normalizeH="0" noProof="0" dirty="0" smtClean="0">
                <a:ln>
                  <a:noFill/>
                </a:ln>
                <a:solidFill>
                  <a:srgbClr val="002050"/>
                </a:solidFill>
                <a:effectLst/>
                <a:uLnTx/>
                <a:uFillTx/>
                <a:latin typeface="Segoe UI" panose="020B0502040204020203" pitchFamily="34" charset="0"/>
                <a:ea typeface="MS PGothic" pitchFamily="34" charset="-128"/>
                <a:cs typeface="+mn-cs"/>
              </a:rPr>
              <a:t> data store</a:t>
            </a:r>
          </a:p>
          <a:p>
            <a:pPr marL="457200" marR="0" lvl="0" indent="-457200" algn="l" defTabSz="931863" rtl="0" eaLnBrk="0" fontAlgn="base" latinLnBrk="0" hangingPunct="0">
              <a:lnSpc>
                <a:spcPct val="90000"/>
              </a:lnSpc>
              <a:spcBef>
                <a:spcPct val="0"/>
              </a:spcBef>
              <a:spcAft>
                <a:spcPts val="600"/>
              </a:spcAft>
              <a:buClrTx/>
              <a:buSzTx/>
              <a:buFont typeface="Arial" panose="020B0604020202020204" pitchFamily="34" charset="0"/>
              <a:buChar char="•"/>
              <a:tabLst/>
              <a:defRPr/>
            </a:pPr>
            <a:r>
              <a:rPr lang="en-US" sz="3200" baseline="0" dirty="0" smtClean="0">
                <a:solidFill>
                  <a:srgbClr val="002050"/>
                </a:solidFill>
              </a:rPr>
              <a:t>Accessin</a:t>
            </a:r>
            <a:r>
              <a:rPr lang="en-US" sz="3200" dirty="0" smtClean="0">
                <a:solidFill>
                  <a:srgbClr val="002050"/>
                </a:solidFill>
              </a:rPr>
              <a:t>g data using </a:t>
            </a:r>
            <a:r>
              <a:rPr lang="en-US" sz="3200" dirty="0" err="1" smtClean="0">
                <a:solidFill>
                  <a:srgbClr val="002050"/>
                </a:solidFill>
              </a:rPr>
              <a:t>Odata</a:t>
            </a:r>
            <a:r>
              <a:rPr lang="en-US" sz="3200" dirty="0" smtClean="0">
                <a:solidFill>
                  <a:srgbClr val="002050"/>
                </a:solidFill>
              </a:rPr>
              <a:t> protocol and LINQ	</a:t>
            </a:r>
            <a:endParaRPr kumimoji="0" lang="en-US" sz="3200" b="0" i="0" u="none" strike="noStrike" kern="1200" cap="none" spc="0" normalizeH="0" baseline="0" noProof="0" dirty="0" smtClean="0">
              <a:ln>
                <a:noFill/>
              </a:ln>
              <a:solidFill>
                <a:srgbClr val="002050"/>
              </a:solidFill>
              <a:effectLst/>
              <a:uLnTx/>
              <a:uFillTx/>
              <a:latin typeface="Segoe UI" panose="020B0502040204020203" pitchFamily="34" charset="0"/>
              <a:ea typeface="MS PGothic" pitchFamily="34" charset="-128"/>
              <a:cs typeface="+mn-cs"/>
            </a:endParaRPr>
          </a:p>
        </p:txBody>
      </p:sp>
      <p:pic>
        <p:nvPicPr>
          <p:cNvPr id="126978" name="Picture 2" descr="Tabl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2554" y="3314384"/>
            <a:ext cx="5943921" cy="3137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85373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3.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6.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7.xml><?xml version="1.0" encoding="utf-8"?>
<a:theme xmlns:a="http://schemas.openxmlformats.org/drawingml/2006/main" name="1_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PPT_Template.potx" id="{A2A21D7F-7FB9-4CF2-9613-5A0DACF7E1FE}" vid="{1C4BCAE1-7FE9-4D29-AB57-7BD20994D8B9}"/>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A5B6428F68BE84197371CFBA01C0606" ma:contentTypeVersion="0" ma:contentTypeDescription="Create a new document." ma:contentTypeScope="" ma:versionID="83af7343532595fe5d662d4fc38f3aaa">
  <xsd:schema xmlns:xsd="http://www.w3.org/2001/XMLSchema" xmlns:xs="http://www.w3.org/2001/XMLSchema" xmlns:p="http://schemas.microsoft.com/office/2006/metadata/properties" targetNamespace="http://schemas.microsoft.com/office/2006/metadata/properties" ma:root="true" ma:fieldsID="a6c1ee71d2cf1977d31eff954740418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877496A-7011-4314-BF94-C5F2AFC8FBE6}">
  <ds:schemaRefs>
    <ds:schemaRef ds:uri="http://schemas.microsoft.com/sharepoint/v3/contenttype/forms"/>
  </ds:schemaRefs>
</ds:datastoreItem>
</file>

<file path=customXml/itemProps2.xml><?xml version="1.0" encoding="utf-8"?>
<ds:datastoreItem xmlns:ds="http://schemas.openxmlformats.org/officeDocument/2006/customXml" ds:itemID="{7E43A1A3-1CF7-47CC-9D31-05EDF54670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C1DF32D-5A6C-46D3-968E-BC2264E78063}">
  <ds:schemaRefs>
    <ds:schemaRef ds:uri="http://schemas.microsoft.com/office/infopath/2007/PartnerControls"/>
    <ds:schemaRef ds:uri="http://www.w3.org/XML/1998/namespace"/>
    <ds:schemaRef ds:uri="http://purl.org/dc/terms/"/>
    <ds:schemaRef ds:uri="http://schemas.microsoft.com/office/2006/documentManagement/types"/>
    <ds:schemaRef ds:uri="http://purl.org/dc/elements/1.1/"/>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15498</TotalTime>
  <Words>1741</Words>
  <Application>Microsoft Office PowerPoint</Application>
  <PresentationFormat>自訂</PresentationFormat>
  <Paragraphs>399</Paragraphs>
  <Slides>52</Slides>
  <Notes>10</Notes>
  <HiddenSlides>35</HiddenSlides>
  <MMClips>0</MMClips>
  <ScaleCrop>false</ScaleCrop>
  <HeadingPairs>
    <vt:vector size="8" baseType="variant">
      <vt:variant>
        <vt:lpstr>使用字型</vt:lpstr>
      </vt:variant>
      <vt:variant>
        <vt:i4>11</vt:i4>
      </vt:variant>
      <vt:variant>
        <vt:lpstr>佈景主題</vt:lpstr>
      </vt:variant>
      <vt:variant>
        <vt:i4>7</vt:i4>
      </vt:variant>
      <vt:variant>
        <vt:lpstr>內嵌 OLE 伺服程式</vt:lpstr>
      </vt:variant>
      <vt:variant>
        <vt:i4>1</vt:i4>
      </vt:variant>
      <vt:variant>
        <vt:lpstr>投影片標題</vt:lpstr>
      </vt:variant>
      <vt:variant>
        <vt:i4>52</vt:i4>
      </vt:variant>
    </vt:vector>
  </HeadingPairs>
  <TitlesOfParts>
    <vt:vector size="71" baseType="lpstr">
      <vt:lpstr>Arial Unicode MS</vt:lpstr>
      <vt:lpstr>ＭＳ Ｐゴシック</vt:lpstr>
      <vt:lpstr>ＭＳ Ｐゴシック</vt:lpstr>
      <vt:lpstr>Segoe Semibold</vt:lpstr>
      <vt:lpstr>Arial</vt:lpstr>
      <vt:lpstr>Consolas</vt:lpstr>
      <vt:lpstr>Segoe UI</vt:lpstr>
      <vt:lpstr>Segoe UI Light</vt:lpstr>
      <vt:lpstr>Segoe UI Semibold</vt:lpstr>
      <vt:lpstr>Segoe UI Semilight</vt:lpstr>
      <vt:lpstr>Wingdings</vt:lpstr>
      <vt:lpstr>WHITE TEMPLATE</vt:lpstr>
      <vt:lpstr>COLOR TEMPLATE</vt:lpstr>
      <vt:lpstr>1_Azure_2015</vt:lpstr>
      <vt:lpstr>BUILD CHARCOAL BACKGROUND</vt:lpstr>
      <vt:lpstr>Azure Event</vt:lpstr>
      <vt:lpstr>1_Azure Event</vt:lpstr>
      <vt:lpstr>1_COLOR TEMPLATE</vt:lpstr>
      <vt:lpstr>think-cell Slide</vt:lpstr>
      <vt:lpstr>Azure Introduction</vt:lpstr>
      <vt:lpstr>PowerPoint 簡報</vt:lpstr>
      <vt:lpstr>PowerPoint 簡報</vt:lpstr>
      <vt:lpstr>PowerPoint 簡報</vt:lpstr>
      <vt:lpstr>PowerPoint 簡報</vt:lpstr>
      <vt:lpstr>Microsoft Azure 相關服務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物聯網（Internet of Things）</vt:lpstr>
      <vt:lpstr>Azure IoT 資料流情境</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&lt;Speaker name here&gt;</dc:creator>
  <cp:keywords>MSVID, Brand Guidelines, Branding, Visual Identity, grid</cp:keywords>
  <dc:description>Template: Maryfj_x000d_
Formatting: _x000d_
Audience Type:</dc:description>
  <cp:lastModifiedBy>Michael SH Chi</cp:lastModifiedBy>
  <cp:revision>485</cp:revision>
  <dcterms:created xsi:type="dcterms:W3CDTF">2014-06-10T19:28:25Z</dcterms:created>
  <dcterms:modified xsi:type="dcterms:W3CDTF">2016-04-19T02:53:04Z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